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0" roundtripDataSignature="AMtx7mjExQhJJamz0EZQTpcL3iYX0CCwt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0"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ותוכן" type="obj">
  <p:cSld name="OBJECT">
    <p:spTree>
      <p:nvGrpSpPr>
        <p:cNvPr id="11" name="Shape 11"/>
        <p:cNvGrpSpPr/>
        <p:nvPr/>
      </p:nvGrpSpPr>
      <p:grpSpPr>
        <a:xfrm>
          <a:off x="0" y="0"/>
          <a:ext cx="0" cy="0"/>
          <a:chOff x="0" y="0"/>
          <a:chExt cx="0" cy="0"/>
        </a:xfrm>
      </p:grpSpPr>
      <p:sp>
        <p:nvSpPr>
          <p:cNvPr id="12" name="Google Shape;12;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rtl="1" algn="r">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000"/>
              </a:spcBef>
              <a:spcAft>
                <a:spcPts val="0"/>
              </a:spcAft>
              <a:buClr>
                <a:schemeClr val="dk1"/>
              </a:buClr>
              <a:buSzPts val="1800"/>
              <a:buChar char="•"/>
              <a:defRPr/>
            </a:lvl1pPr>
            <a:lvl2pPr indent="-342900" lvl="1" marL="914400" rtl="1" algn="r">
              <a:lnSpc>
                <a:spcPct val="90000"/>
              </a:lnSpc>
              <a:spcBef>
                <a:spcPts val="500"/>
              </a:spcBef>
              <a:spcAft>
                <a:spcPts val="0"/>
              </a:spcAft>
              <a:buClr>
                <a:schemeClr val="dk1"/>
              </a:buClr>
              <a:buSzPts val="1800"/>
              <a:buChar char="•"/>
              <a:defRPr/>
            </a:lvl2pPr>
            <a:lvl3pPr indent="-342900" lvl="2" marL="1371600" rtl="1" algn="r">
              <a:lnSpc>
                <a:spcPct val="90000"/>
              </a:lnSpc>
              <a:spcBef>
                <a:spcPts val="500"/>
              </a:spcBef>
              <a:spcAft>
                <a:spcPts val="0"/>
              </a:spcAft>
              <a:buClr>
                <a:schemeClr val="dk1"/>
              </a:buClr>
              <a:buSzPts val="1800"/>
              <a:buChar char="•"/>
              <a:defRPr/>
            </a:lvl3pPr>
            <a:lvl4pPr indent="-342900" lvl="3" marL="1828800" rtl="1" algn="r">
              <a:lnSpc>
                <a:spcPct val="90000"/>
              </a:lnSpc>
              <a:spcBef>
                <a:spcPts val="500"/>
              </a:spcBef>
              <a:spcAft>
                <a:spcPts val="0"/>
              </a:spcAft>
              <a:buClr>
                <a:schemeClr val="dk1"/>
              </a:buClr>
              <a:buSzPts val="1800"/>
              <a:buChar char="•"/>
              <a:defRPr/>
            </a:lvl4pPr>
            <a:lvl5pPr indent="-342900" lvl="4" marL="2286000" rtl="1" algn="r">
              <a:lnSpc>
                <a:spcPct val="90000"/>
              </a:lnSpc>
              <a:spcBef>
                <a:spcPts val="500"/>
              </a:spcBef>
              <a:spcAft>
                <a:spcPts val="0"/>
              </a:spcAft>
              <a:buClr>
                <a:schemeClr val="dk1"/>
              </a:buClr>
              <a:buSzPts val="1800"/>
              <a:buChar char="•"/>
              <a:defRPr/>
            </a:lvl5pPr>
            <a:lvl6pPr indent="-342900" lvl="5" marL="2743200" rtl="1" algn="r">
              <a:lnSpc>
                <a:spcPct val="90000"/>
              </a:lnSpc>
              <a:spcBef>
                <a:spcPts val="500"/>
              </a:spcBef>
              <a:spcAft>
                <a:spcPts val="0"/>
              </a:spcAft>
              <a:buClr>
                <a:schemeClr val="dk1"/>
              </a:buClr>
              <a:buSzPts val="1800"/>
              <a:buChar char="•"/>
              <a:defRPr/>
            </a:lvl6pPr>
            <a:lvl7pPr indent="-342900" lvl="6" marL="3200400" rtl="1" algn="r">
              <a:lnSpc>
                <a:spcPct val="90000"/>
              </a:lnSpc>
              <a:spcBef>
                <a:spcPts val="500"/>
              </a:spcBef>
              <a:spcAft>
                <a:spcPts val="0"/>
              </a:spcAft>
              <a:buClr>
                <a:schemeClr val="dk1"/>
              </a:buClr>
              <a:buSzPts val="1800"/>
              <a:buChar char="•"/>
              <a:defRPr/>
            </a:lvl7pPr>
            <a:lvl8pPr indent="-342900" lvl="7" marL="3657600" rtl="1" algn="r">
              <a:lnSpc>
                <a:spcPct val="90000"/>
              </a:lnSpc>
              <a:spcBef>
                <a:spcPts val="500"/>
              </a:spcBef>
              <a:spcAft>
                <a:spcPts val="0"/>
              </a:spcAft>
              <a:buClr>
                <a:schemeClr val="dk1"/>
              </a:buClr>
              <a:buSzPts val="1800"/>
              <a:buChar char="•"/>
              <a:defRPr/>
            </a:lvl8pPr>
            <a:lvl9pPr indent="-342900" lvl="8" marL="4114800" rtl="1" algn="r">
              <a:lnSpc>
                <a:spcPct val="90000"/>
              </a:lnSpc>
              <a:spcBef>
                <a:spcPts val="500"/>
              </a:spcBef>
              <a:spcAft>
                <a:spcPts val="0"/>
              </a:spcAft>
              <a:buClr>
                <a:schemeClr val="dk1"/>
              </a:buClr>
              <a:buSzPts val="1800"/>
              <a:buChar char="•"/>
              <a:defRPr/>
            </a:lvl9pPr>
          </a:lstStyle>
          <a:p/>
        </p:txBody>
      </p:sp>
      <p:sp>
        <p:nvSpPr>
          <p:cNvPr id="14" name="Google Shape;14;p7"/>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15" name="Google Shape;15;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16" name="Google Shape;16;p7"/>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וטקסט אנכי" type="vertTx">
  <p:cSld name="VERTICAL_TEXT">
    <p:spTree>
      <p:nvGrpSpPr>
        <p:cNvPr id="68" name="Shape 68"/>
        <p:cNvGrpSpPr/>
        <p:nvPr/>
      </p:nvGrpSpPr>
      <p:grpSpPr>
        <a:xfrm>
          <a:off x="0" y="0"/>
          <a:ext cx="0" cy="0"/>
          <a:chOff x="0" y="0"/>
          <a:chExt cx="0" cy="0"/>
        </a:xfrm>
      </p:grpSpPr>
      <p:sp>
        <p:nvSpPr>
          <p:cNvPr id="69" name="Google Shape;69;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rtl="1" algn="r">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000"/>
              </a:spcBef>
              <a:spcAft>
                <a:spcPts val="0"/>
              </a:spcAft>
              <a:buClr>
                <a:schemeClr val="dk1"/>
              </a:buClr>
              <a:buSzPts val="1800"/>
              <a:buChar char="•"/>
              <a:defRPr/>
            </a:lvl1pPr>
            <a:lvl2pPr indent="-342900" lvl="1" marL="914400" rtl="1" algn="r">
              <a:lnSpc>
                <a:spcPct val="90000"/>
              </a:lnSpc>
              <a:spcBef>
                <a:spcPts val="500"/>
              </a:spcBef>
              <a:spcAft>
                <a:spcPts val="0"/>
              </a:spcAft>
              <a:buClr>
                <a:schemeClr val="dk1"/>
              </a:buClr>
              <a:buSzPts val="1800"/>
              <a:buChar char="•"/>
              <a:defRPr/>
            </a:lvl2pPr>
            <a:lvl3pPr indent="-342900" lvl="2" marL="1371600" rtl="1" algn="r">
              <a:lnSpc>
                <a:spcPct val="90000"/>
              </a:lnSpc>
              <a:spcBef>
                <a:spcPts val="500"/>
              </a:spcBef>
              <a:spcAft>
                <a:spcPts val="0"/>
              </a:spcAft>
              <a:buClr>
                <a:schemeClr val="dk1"/>
              </a:buClr>
              <a:buSzPts val="1800"/>
              <a:buChar char="•"/>
              <a:defRPr/>
            </a:lvl3pPr>
            <a:lvl4pPr indent="-342900" lvl="3" marL="1828800" rtl="1" algn="r">
              <a:lnSpc>
                <a:spcPct val="90000"/>
              </a:lnSpc>
              <a:spcBef>
                <a:spcPts val="500"/>
              </a:spcBef>
              <a:spcAft>
                <a:spcPts val="0"/>
              </a:spcAft>
              <a:buClr>
                <a:schemeClr val="dk1"/>
              </a:buClr>
              <a:buSzPts val="1800"/>
              <a:buChar char="•"/>
              <a:defRPr/>
            </a:lvl4pPr>
            <a:lvl5pPr indent="-342900" lvl="4" marL="2286000" rtl="1" algn="r">
              <a:lnSpc>
                <a:spcPct val="90000"/>
              </a:lnSpc>
              <a:spcBef>
                <a:spcPts val="500"/>
              </a:spcBef>
              <a:spcAft>
                <a:spcPts val="0"/>
              </a:spcAft>
              <a:buClr>
                <a:schemeClr val="dk1"/>
              </a:buClr>
              <a:buSzPts val="1800"/>
              <a:buChar char="•"/>
              <a:defRPr/>
            </a:lvl5pPr>
            <a:lvl6pPr indent="-342900" lvl="5" marL="2743200" rtl="1" algn="r">
              <a:lnSpc>
                <a:spcPct val="90000"/>
              </a:lnSpc>
              <a:spcBef>
                <a:spcPts val="500"/>
              </a:spcBef>
              <a:spcAft>
                <a:spcPts val="0"/>
              </a:spcAft>
              <a:buClr>
                <a:schemeClr val="dk1"/>
              </a:buClr>
              <a:buSzPts val="1800"/>
              <a:buChar char="•"/>
              <a:defRPr/>
            </a:lvl6pPr>
            <a:lvl7pPr indent="-342900" lvl="6" marL="3200400" rtl="1" algn="r">
              <a:lnSpc>
                <a:spcPct val="90000"/>
              </a:lnSpc>
              <a:spcBef>
                <a:spcPts val="500"/>
              </a:spcBef>
              <a:spcAft>
                <a:spcPts val="0"/>
              </a:spcAft>
              <a:buClr>
                <a:schemeClr val="dk1"/>
              </a:buClr>
              <a:buSzPts val="1800"/>
              <a:buChar char="•"/>
              <a:defRPr/>
            </a:lvl7pPr>
            <a:lvl8pPr indent="-342900" lvl="7" marL="3657600" rtl="1" algn="r">
              <a:lnSpc>
                <a:spcPct val="90000"/>
              </a:lnSpc>
              <a:spcBef>
                <a:spcPts val="500"/>
              </a:spcBef>
              <a:spcAft>
                <a:spcPts val="0"/>
              </a:spcAft>
              <a:buClr>
                <a:schemeClr val="dk1"/>
              </a:buClr>
              <a:buSzPts val="1800"/>
              <a:buChar char="•"/>
              <a:defRPr/>
            </a:lvl8pPr>
            <a:lvl9pPr indent="-342900" lvl="8" marL="4114800" rtl="1" algn="r">
              <a:lnSpc>
                <a:spcPct val="90000"/>
              </a:lnSpc>
              <a:spcBef>
                <a:spcPts val="500"/>
              </a:spcBef>
              <a:spcAft>
                <a:spcPts val="0"/>
              </a:spcAft>
              <a:buClr>
                <a:schemeClr val="dk1"/>
              </a:buClr>
              <a:buSzPts val="1800"/>
              <a:buChar char="•"/>
              <a:defRPr/>
            </a:lvl9pPr>
          </a:lstStyle>
          <a:p/>
        </p:txBody>
      </p:sp>
      <p:sp>
        <p:nvSpPr>
          <p:cNvPr id="71" name="Google Shape;71;p16"/>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72" name="Google Shape;72;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73" name="Google Shape;73;p16"/>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אנכית וטקסט" type="vertTitleAndTx">
  <p:cSld name="VERTICAL_TITLE_AND_VERTICAL_TEXT">
    <p:spTree>
      <p:nvGrpSpPr>
        <p:cNvPr id="74" name="Shape 74"/>
        <p:cNvGrpSpPr/>
        <p:nvPr/>
      </p:nvGrpSpPr>
      <p:grpSpPr>
        <a:xfrm>
          <a:off x="0" y="0"/>
          <a:ext cx="0" cy="0"/>
          <a:chOff x="0" y="0"/>
          <a:chExt cx="0" cy="0"/>
        </a:xfrm>
      </p:grpSpPr>
      <p:sp>
        <p:nvSpPr>
          <p:cNvPr id="75" name="Google Shape;75;p17"/>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rtl="1" algn="r">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000"/>
              </a:spcBef>
              <a:spcAft>
                <a:spcPts val="0"/>
              </a:spcAft>
              <a:buClr>
                <a:schemeClr val="dk1"/>
              </a:buClr>
              <a:buSzPts val="1800"/>
              <a:buChar char="•"/>
              <a:defRPr/>
            </a:lvl1pPr>
            <a:lvl2pPr indent="-342900" lvl="1" marL="914400" rtl="1" algn="r">
              <a:lnSpc>
                <a:spcPct val="90000"/>
              </a:lnSpc>
              <a:spcBef>
                <a:spcPts val="500"/>
              </a:spcBef>
              <a:spcAft>
                <a:spcPts val="0"/>
              </a:spcAft>
              <a:buClr>
                <a:schemeClr val="dk1"/>
              </a:buClr>
              <a:buSzPts val="1800"/>
              <a:buChar char="•"/>
              <a:defRPr/>
            </a:lvl2pPr>
            <a:lvl3pPr indent="-342900" lvl="2" marL="1371600" rtl="1" algn="r">
              <a:lnSpc>
                <a:spcPct val="90000"/>
              </a:lnSpc>
              <a:spcBef>
                <a:spcPts val="500"/>
              </a:spcBef>
              <a:spcAft>
                <a:spcPts val="0"/>
              </a:spcAft>
              <a:buClr>
                <a:schemeClr val="dk1"/>
              </a:buClr>
              <a:buSzPts val="1800"/>
              <a:buChar char="•"/>
              <a:defRPr/>
            </a:lvl3pPr>
            <a:lvl4pPr indent="-342900" lvl="3" marL="1828800" rtl="1" algn="r">
              <a:lnSpc>
                <a:spcPct val="90000"/>
              </a:lnSpc>
              <a:spcBef>
                <a:spcPts val="500"/>
              </a:spcBef>
              <a:spcAft>
                <a:spcPts val="0"/>
              </a:spcAft>
              <a:buClr>
                <a:schemeClr val="dk1"/>
              </a:buClr>
              <a:buSzPts val="1800"/>
              <a:buChar char="•"/>
              <a:defRPr/>
            </a:lvl4pPr>
            <a:lvl5pPr indent="-342900" lvl="4" marL="2286000" rtl="1" algn="r">
              <a:lnSpc>
                <a:spcPct val="90000"/>
              </a:lnSpc>
              <a:spcBef>
                <a:spcPts val="500"/>
              </a:spcBef>
              <a:spcAft>
                <a:spcPts val="0"/>
              </a:spcAft>
              <a:buClr>
                <a:schemeClr val="dk1"/>
              </a:buClr>
              <a:buSzPts val="1800"/>
              <a:buChar char="•"/>
              <a:defRPr/>
            </a:lvl5pPr>
            <a:lvl6pPr indent="-342900" lvl="5" marL="2743200" rtl="1" algn="r">
              <a:lnSpc>
                <a:spcPct val="90000"/>
              </a:lnSpc>
              <a:spcBef>
                <a:spcPts val="500"/>
              </a:spcBef>
              <a:spcAft>
                <a:spcPts val="0"/>
              </a:spcAft>
              <a:buClr>
                <a:schemeClr val="dk1"/>
              </a:buClr>
              <a:buSzPts val="1800"/>
              <a:buChar char="•"/>
              <a:defRPr/>
            </a:lvl6pPr>
            <a:lvl7pPr indent="-342900" lvl="6" marL="3200400" rtl="1" algn="r">
              <a:lnSpc>
                <a:spcPct val="90000"/>
              </a:lnSpc>
              <a:spcBef>
                <a:spcPts val="500"/>
              </a:spcBef>
              <a:spcAft>
                <a:spcPts val="0"/>
              </a:spcAft>
              <a:buClr>
                <a:schemeClr val="dk1"/>
              </a:buClr>
              <a:buSzPts val="1800"/>
              <a:buChar char="•"/>
              <a:defRPr/>
            </a:lvl7pPr>
            <a:lvl8pPr indent="-342900" lvl="7" marL="3657600" rtl="1" algn="r">
              <a:lnSpc>
                <a:spcPct val="90000"/>
              </a:lnSpc>
              <a:spcBef>
                <a:spcPts val="500"/>
              </a:spcBef>
              <a:spcAft>
                <a:spcPts val="0"/>
              </a:spcAft>
              <a:buClr>
                <a:schemeClr val="dk1"/>
              </a:buClr>
              <a:buSzPts val="1800"/>
              <a:buChar char="•"/>
              <a:defRPr/>
            </a:lvl8pPr>
            <a:lvl9pPr indent="-342900" lvl="8" marL="4114800" rtl="1" algn="r">
              <a:lnSpc>
                <a:spcPct val="90000"/>
              </a:lnSpc>
              <a:spcBef>
                <a:spcPts val="500"/>
              </a:spcBef>
              <a:spcAft>
                <a:spcPts val="0"/>
              </a:spcAft>
              <a:buClr>
                <a:schemeClr val="dk1"/>
              </a:buClr>
              <a:buSzPts val="1800"/>
              <a:buChar char="•"/>
              <a:defRPr/>
            </a:lvl9pPr>
          </a:lstStyle>
          <a:p/>
        </p:txBody>
      </p:sp>
      <p:sp>
        <p:nvSpPr>
          <p:cNvPr id="77" name="Google Shape;77;p17"/>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78" name="Google Shape;7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79" name="Google Shape;79;p17"/>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שקופית כותרת" type="title">
  <p:cSld name="TITLE">
    <p:spTree>
      <p:nvGrpSpPr>
        <p:cNvPr id="17" name="Shape 17"/>
        <p:cNvGrpSpPr/>
        <p:nvPr/>
      </p:nvGrpSpPr>
      <p:grpSpPr>
        <a:xfrm>
          <a:off x="0" y="0"/>
          <a:ext cx="0" cy="0"/>
          <a:chOff x="0" y="0"/>
          <a:chExt cx="0" cy="0"/>
        </a:xfrm>
      </p:grpSpPr>
      <p:sp>
        <p:nvSpPr>
          <p:cNvPr id="18" name="Google Shape;18;p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rtl="1"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rtl="1" algn="ctr">
              <a:lnSpc>
                <a:spcPct val="90000"/>
              </a:lnSpc>
              <a:spcBef>
                <a:spcPts val="1000"/>
              </a:spcBef>
              <a:spcAft>
                <a:spcPts val="0"/>
              </a:spcAft>
              <a:buClr>
                <a:schemeClr val="dk1"/>
              </a:buClr>
              <a:buSzPts val="2400"/>
              <a:buNone/>
              <a:defRPr sz="2400"/>
            </a:lvl1pPr>
            <a:lvl2pPr lvl="1" rtl="1" algn="ctr">
              <a:lnSpc>
                <a:spcPct val="90000"/>
              </a:lnSpc>
              <a:spcBef>
                <a:spcPts val="500"/>
              </a:spcBef>
              <a:spcAft>
                <a:spcPts val="0"/>
              </a:spcAft>
              <a:buClr>
                <a:schemeClr val="dk1"/>
              </a:buClr>
              <a:buSzPts val="2000"/>
              <a:buNone/>
              <a:defRPr sz="2000"/>
            </a:lvl2pPr>
            <a:lvl3pPr lvl="2" rtl="1" algn="ctr">
              <a:lnSpc>
                <a:spcPct val="90000"/>
              </a:lnSpc>
              <a:spcBef>
                <a:spcPts val="500"/>
              </a:spcBef>
              <a:spcAft>
                <a:spcPts val="0"/>
              </a:spcAft>
              <a:buClr>
                <a:schemeClr val="dk1"/>
              </a:buClr>
              <a:buSzPts val="1800"/>
              <a:buNone/>
              <a:defRPr sz="1800"/>
            </a:lvl3pPr>
            <a:lvl4pPr lvl="3" rtl="1" algn="ctr">
              <a:lnSpc>
                <a:spcPct val="90000"/>
              </a:lnSpc>
              <a:spcBef>
                <a:spcPts val="500"/>
              </a:spcBef>
              <a:spcAft>
                <a:spcPts val="0"/>
              </a:spcAft>
              <a:buClr>
                <a:schemeClr val="dk1"/>
              </a:buClr>
              <a:buSzPts val="1600"/>
              <a:buNone/>
              <a:defRPr sz="1600"/>
            </a:lvl4pPr>
            <a:lvl5pPr lvl="4" rtl="1" algn="ctr">
              <a:lnSpc>
                <a:spcPct val="90000"/>
              </a:lnSpc>
              <a:spcBef>
                <a:spcPts val="500"/>
              </a:spcBef>
              <a:spcAft>
                <a:spcPts val="0"/>
              </a:spcAft>
              <a:buClr>
                <a:schemeClr val="dk1"/>
              </a:buClr>
              <a:buSzPts val="1600"/>
              <a:buNone/>
              <a:defRPr sz="1600"/>
            </a:lvl5pPr>
            <a:lvl6pPr lvl="5" rtl="1" algn="ctr">
              <a:lnSpc>
                <a:spcPct val="90000"/>
              </a:lnSpc>
              <a:spcBef>
                <a:spcPts val="500"/>
              </a:spcBef>
              <a:spcAft>
                <a:spcPts val="0"/>
              </a:spcAft>
              <a:buClr>
                <a:schemeClr val="dk1"/>
              </a:buClr>
              <a:buSzPts val="1600"/>
              <a:buNone/>
              <a:defRPr sz="1600"/>
            </a:lvl6pPr>
            <a:lvl7pPr lvl="6" rtl="1" algn="ctr">
              <a:lnSpc>
                <a:spcPct val="90000"/>
              </a:lnSpc>
              <a:spcBef>
                <a:spcPts val="500"/>
              </a:spcBef>
              <a:spcAft>
                <a:spcPts val="0"/>
              </a:spcAft>
              <a:buClr>
                <a:schemeClr val="dk1"/>
              </a:buClr>
              <a:buSzPts val="1600"/>
              <a:buNone/>
              <a:defRPr sz="1600"/>
            </a:lvl7pPr>
            <a:lvl8pPr lvl="7" rtl="1" algn="ctr">
              <a:lnSpc>
                <a:spcPct val="90000"/>
              </a:lnSpc>
              <a:spcBef>
                <a:spcPts val="500"/>
              </a:spcBef>
              <a:spcAft>
                <a:spcPts val="0"/>
              </a:spcAft>
              <a:buClr>
                <a:schemeClr val="dk1"/>
              </a:buClr>
              <a:buSzPts val="1600"/>
              <a:buNone/>
              <a:defRPr sz="1600"/>
            </a:lvl8pPr>
            <a:lvl9pPr lvl="8" rtl="1" algn="ctr">
              <a:lnSpc>
                <a:spcPct val="90000"/>
              </a:lnSpc>
              <a:spcBef>
                <a:spcPts val="500"/>
              </a:spcBef>
              <a:spcAft>
                <a:spcPts val="0"/>
              </a:spcAft>
              <a:buClr>
                <a:schemeClr val="dk1"/>
              </a:buClr>
              <a:buSzPts val="1600"/>
              <a:buNone/>
              <a:defRPr sz="1600"/>
            </a:lvl9pPr>
          </a:lstStyle>
          <a:p/>
        </p:txBody>
      </p:sp>
      <p:sp>
        <p:nvSpPr>
          <p:cNvPr id="20" name="Google Shape;20;p8"/>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21" name="Google Shape;21;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22" name="Google Shape;22;p8"/>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ריק" type="blank">
  <p:cSld name="BLANK">
    <p:spTree>
      <p:nvGrpSpPr>
        <p:cNvPr id="23" name="Shape 23"/>
        <p:cNvGrpSpPr/>
        <p:nvPr/>
      </p:nvGrpSpPr>
      <p:grpSpPr>
        <a:xfrm>
          <a:off x="0" y="0"/>
          <a:ext cx="0" cy="0"/>
          <a:chOff x="0" y="0"/>
          <a:chExt cx="0" cy="0"/>
        </a:xfrm>
      </p:grpSpPr>
      <p:sp>
        <p:nvSpPr>
          <p:cNvPr id="24" name="Google Shape;24;p9"/>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25" name="Google Shape;25;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26" name="Google Shape;26;p9"/>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מקטע עליונה" type="secHead">
  <p:cSld name="SECTION_HEADER">
    <p:spTree>
      <p:nvGrpSpPr>
        <p:cNvPr id="27" name="Shape 27"/>
        <p:cNvGrpSpPr/>
        <p:nvPr/>
      </p:nvGrpSpPr>
      <p:grpSpPr>
        <a:xfrm>
          <a:off x="0" y="0"/>
          <a:ext cx="0" cy="0"/>
          <a:chOff x="0" y="0"/>
          <a:chExt cx="0" cy="0"/>
        </a:xfrm>
      </p:grpSpPr>
      <p:sp>
        <p:nvSpPr>
          <p:cNvPr id="28" name="Google Shape;28;p1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rtl="1" algn="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000"/>
              </a:spcBef>
              <a:spcAft>
                <a:spcPts val="0"/>
              </a:spcAft>
              <a:buClr>
                <a:srgbClr val="888888"/>
              </a:buClr>
              <a:buSzPts val="2400"/>
              <a:buNone/>
              <a:defRPr sz="2400">
                <a:solidFill>
                  <a:srgbClr val="888888"/>
                </a:solidFill>
              </a:defRPr>
            </a:lvl1pPr>
            <a:lvl2pPr indent="-228600" lvl="1" marL="914400" rtl="1" algn="r">
              <a:lnSpc>
                <a:spcPct val="90000"/>
              </a:lnSpc>
              <a:spcBef>
                <a:spcPts val="500"/>
              </a:spcBef>
              <a:spcAft>
                <a:spcPts val="0"/>
              </a:spcAft>
              <a:buClr>
                <a:srgbClr val="888888"/>
              </a:buClr>
              <a:buSzPts val="2000"/>
              <a:buNone/>
              <a:defRPr sz="2000">
                <a:solidFill>
                  <a:srgbClr val="888888"/>
                </a:solidFill>
              </a:defRPr>
            </a:lvl2pPr>
            <a:lvl3pPr indent="-228600" lvl="2" marL="1371600" rtl="1" algn="r">
              <a:lnSpc>
                <a:spcPct val="90000"/>
              </a:lnSpc>
              <a:spcBef>
                <a:spcPts val="500"/>
              </a:spcBef>
              <a:spcAft>
                <a:spcPts val="0"/>
              </a:spcAft>
              <a:buClr>
                <a:srgbClr val="888888"/>
              </a:buClr>
              <a:buSzPts val="1800"/>
              <a:buNone/>
              <a:defRPr sz="1800">
                <a:solidFill>
                  <a:srgbClr val="888888"/>
                </a:solidFill>
              </a:defRPr>
            </a:lvl3pPr>
            <a:lvl4pPr indent="-228600" lvl="3" marL="1828800" rtl="1" algn="r">
              <a:lnSpc>
                <a:spcPct val="90000"/>
              </a:lnSpc>
              <a:spcBef>
                <a:spcPts val="500"/>
              </a:spcBef>
              <a:spcAft>
                <a:spcPts val="0"/>
              </a:spcAft>
              <a:buClr>
                <a:srgbClr val="888888"/>
              </a:buClr>
              <a:buSzPts val="1600"/>
              <a:buNone/>
              <a:defRPr sz="1600">
                <a:solidFill>
                  <a:srgbClr val="888888"/>
                </a:solidFill>
              </a:defRPr>
            </a:lvl4pPr>
            <a:lvl5pPr indent="-228600" lvl="4" marL="2286000" rtl="1" algn="r">
              <a:lnSpc>
                <a:spcPct val="90000"/>
              </a:lnSpc>
              <a:spcBef>
                <a:spcPts val="500"/>
              </a:spcBef>
              <a:spcAft>
                <a:spcPts val="0"/>
              </a:spcAft>
              <a:buClr>
                <a:srgbClr val="888888"/>
              </a:buClr>
              <a:buSzPts val="1600"/>
              <a:buNone/>
              <a:defRPr sz="1600">
                <a:solidFill>
                  <a:srgbClr val="888888"/>
                </a:solidFill>
              </a:defRPr>
            </a:lvl5pPr>
            <a:lvl6pPr indent="-228600" lvl="5" marL="2743200" rtl="1" algn="r">
              <a:lnSpc>
                <a:spcPct val="90000"/>
              </a:lnSpc>
              <a:spcBef>
                <a:spcPts val="500"/>
              </a:spcBef>
              <a:spcAft>
                <a:spcPts val="0"/>
              </a:spcAft>
              <a:buClr>
                <a:srgbClr val="888888"/>
              </a:buClr>
              <a:buSzPts val="1600"/>
              <a:buNone/>
              <a:defRPr sz="1600">
                <a:solidFill>
                  <a:srgbClr val="888888"/>
                </a:solidFill>
              </a:defRPr>
            </a:lvl6pPr>
            <a:lvl7pPr indent="-228600" lvl="6" marL="3200400" rtl="1" algn="r">
              <a:lnSpc>
                <a:spcPct val="90000"/>
              </a:lnSpc>
              <a:spcBef>
                <a:spcPts val="500"/>
              </a:spcBef>
              <a:spcAft>
                <a:spcPts val="0"/>
              </a:spcAft>
              <a:buClr>
                <a:srgbClr val="888888"/>
              </a:buClr>
              <a:buSzPts val="1600"/>
              <a:buNone/>
              <a:defRPr sz="1600">
                <a:solidFill>
                  <a:srgbClr val="888888"/>
                </a:solidFill>
              </a:defRPr>
            </a:lvl7pPr>
            <a:lvl8pPr indent="-228600" lvl="7" marL="3657600" rtl="1" algn="r">
              <a:lnSpc>
                <a:spcPct val="90000"/>
              </a:lnSpc>
              <a:spcBef>
                <a:spcPts val="500"/>
              </a:spcBef>
              <a:spcAft>
                <a:spcPts val="0"/>
              </a:spcAft>
              <a:buClr>
                <a:srgbClr val="888888"/>
              </a:buClr>
              <a:buSzPts val="1600"/>
              <a:buNone/>
              <a:defRPr sz="1600">
                <a:solidFill>
                  <a:srgbClr val="888888"/>
                </a:solidFill>
              </a:defRPr>
            </a:lvl8pPr>
            <a:lvl9pPr indent="-228600" lvl="8" marL="4114800" rtl="1" algn="r">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0"/>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31" name="Google Shape;31;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32" name="Google Shape;32;p10"/>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שני תכנים" type="twoObj">
  <p:cSld name="TWO_OBJECTS">
    <p:spTree>
      <p:nvGrpSpPr>
        <p:cNvPr id="33" name="Shape 33"/>
        <p:cNvGrpSpPr/>
        <p:nvPr/>
      </p:nvGrpSpPr>
      <p:grpSpPr>
        <a:xfrm>
          <a:off x="0" y="0"/>
          <a:ext cx="0" cy="0"/>
          <a:chOff x="0" y="0"/>
          <a:chExt cx="0" cy="0"/>
        </a:xfrm>
      </p:grpSpPr>
      <p:sp>
        <p:nvSpPr>
          <p:cNvPr id="34" name="Google Shape;34;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rtl="1" algn="r">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000"/>
              </a:spcBef>
              <a:spcAft>
                <a:spcPts val="0"/>
              </a:spcAft>
              <a:buClr>
                <a:schemeClr val="dk1"/>
              </a:buClr>
              <a:buSzPts val="1800"/>
              <a:buChar char="•"/>
              <a:defRPr/>
            </a:lvl1pPr>
            <a:lvl2pPr indent="-342900" lvl="1" marL="914400" rtl="1" algn="r">
              <a:lnSpc>
                <a:spcPct val="90000"/>
              </a:lnSpc>
              <a:spcBef>
                <a:spcPts val="500"/>
              </a:spcBef>
              <a:spcAft>
                <a:spcPts val="0"/>
              </a:spcAft>
              <a:buClr>
                <a:schemeClr val="dk1"/>
              </a:buClr>
              <a:buSzPts val="1800"/>
              <a:buChar char="•"/>
              <a:defRPr/>
            </a:lvl2pPr>
            <a:lvl3pPr indent="-342900" lvl="2" marL="1371600" rtl="1" algn="r">
              <a:lnSpc>
                <a:spcPct val="90000"/>
              </a:lnSpc>
              <a:spcBef>
                <a:spcPts val="500"/>
              </a:spcBef>
              <a:spcAft>
                <a:spcPts val="0"/>
              </a:spcAft>
              <a:buClr>
                <a:schemeClr val="dk1"/>
              </a:buClr>
              <a:buSzPts val="1800"/>
              <a:buChar char="•"/>
              <a:defRPr/>
            </a:lvl3pPr>
            <a:lvl4pPr indent="-342900" lvl="3" marL="1828800" rtl="1" algn="r">
              <a:lnSpc>
                <a:spcPct val="90000"/>
              </a:lnSpc>
              <a:spcBef>
                <a:spcPts val="500"/>
              </a:spcBef>
              <a:spcAft>
                <a:spcPts val="0"/>
              </a:spcAft>
              <a:buClr>
                <a:schemeClr val="dk1"/>
              </a:buClr>
              <a:buSzPts val="1800"/>
              <a:buChar char="•"/>
              <a:defRPr/>
            </a:lvl4pPr>
            <a:lvl5pPr indent="-342900" lvl="4" marL="2286000" rtl="1" algn="r">
              <a:lnSpc>
                <a:spcPct val="90000"/>
              </a:lnSpc>
              <a:spcBef>
                <a:spcPts val="500"/>
              </a:spcBef>
              <a:spcAft>
                <a:spcPts val="0"/>
              </a:spcAft>
              <a:buClr>
                <a:schemeClr val="dk1"/>
              </a:buClr>
              <a:buSzPts val="1800"/>
              <a:buChar char="•"/>
              <a:defRPr/>
            </a:lvl5pPr>
            <a:lvl6pPr indent="-342900" lvl="5" marL="2743200" rtl="1" algn="r">
              <a:lnSpc>
                <a:spcPct val="90000"/>
              </a:lnSpc>
              <a:spcBef>
                <a:spcPts val="500"/>
              </a:spcBef>
              <a:spcAft>
                <a:spcPts val="0"/>
              </a:spcAft>
              <a:buClr>
                <a:schemeClr val="dk1"/>
              </a:buClr>
              <a:buSzPts val="1800"/>
              <a:buChar char="•"/>
              <a:defRPr/>
            </a:lvl6pPr>
            <a:lvl7pPr indent="-342900" lvl="6" marL="3200400" rtl="1" algn="r">
              <a:lnSpc>
                <a:spcPct val="90000"/>
              </a:lnSpc>
              <a:spcBef>
                <a:spcPts val="500"/>
              </a:spcBef>
              <a:spcAft>
                <a:spcPts val="0"/>
              </a:spcAft>
              <a:buClr>
                <a:schemeClr val="dk1"/>
              </a:buClr>
              <a:buSzPts val="1800"/>
              <a:buChar char="•"/>
              <a:defRPr/>
            </a:lvl7pPr>
            <a:lvl8pPr indent="-342900" lvl="7" marL="3657600" rtl="1" algn="r">
              <a:lnSpc>
                <a:spcPct val="90000"/>
              </a:lnSpc>
              <a:spcBef>
                <a:spcPts val="500"/>
              </a:spcBef>
              <a:spcAft>
                <a:spcPts val="0"/>
              </a:spcAft>
              <a:buClr>
                <a:schemeClr val="dk1"/>
              </a:buClr>
              <a:buSzPts val="1800"/>
              <a:buChar char="•"/>
              <a:defRPr/>
            </a:lvl8pPr>
            <a:lvl9pPr indent="-342900" lvl="8" marL="4114800" rtl="1" algn="r">
              <a:lnSpc>
                <a:spcPct val="90000"/>
              </a:lnSpc>
              <a:spcBef>
                <a:spcPts val="500"/>
              </a:spcBef>
              <a:spcAft>
                <a:spcPts val="0"/>
              </a:spcAft>
              <a:buClr>
                <a:schemeClr val="dk1"/>
              </a:buClr>
              <a:buSzPts val="1800"/>
              <a:buChar char="•"/>
              <a:defRPr/>
            </a:lvl9pPr>
          </a:lstStyle>
          <a:p/>
        </p:txBody>
      </p:sp>
      <p:sp>
        <p:nvSpPr>
          <p:cNvPr id="36" name="Google Shape;36;p1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000"/>
              </a:spcBef>
              <a:spcAft>
                <a:spcPts val="0"/>
              </a:spcAft>
              <a:buClr>
                <a:schemeClr val="dk1"/>
              </a:buClr>
              <a:buSzPts val="1800"/>
              <a:buChar char="•"/>
              <a:defRPr/>
            </a:lvl1pPr>
            <a:lvl2pPr indent="-342900" lvl="1" marL="914400" rtl="1" algn="r">
              <a:lnSpc>
                <a:spcPct val="90000"/>
              </a:lnSpc>
              <a:spcBef>
                <a:spcPts val="500"/>
              </a:spcBef>
              <a:spcAft>
                <a:spcPts val="0"/>
              </a:spcAft>
              <a:buClr>
                <a:schemeClr val="dk1"/>
              </a:buClr>
              <a:buSzPts val="1800"/>
              <a:buChar char="•"/>
              <a:defRPr/>
            </a:lvl2pPr>
            <a:lvl3pPr indent="-342900" lvl="2" marL="1371600" rtl="1" algn="r">
              <a:lnSpc>
                <a:spcPct val="90000"/>
              </a:lnSpc>
              <a:spcBef>
                <a:spcPts val="500"/>
              </a:spcBef>
              <a:spcAft>
                <a:spcPts val="0"/>
              </a:spcAft>
              <a:buClr>
                <a:schemeClr val="dk1"/>
              </a:buClr>
              <a:buSzPts val="1800"/>
              <a:buChar char="•"/>
              <a:defRPr/>
            </a:lvl3pPr>
            <a:lvl4pPr indent="-342900" lvl="3" marL="1828800" rtl="1" algn="r">
              <a:lnSpc>
                <a:spcPct val="90000"/>
              </a:lnSpc>
              <a:spcBef>
                <a:spcPts val="500"/>
              </a:spcBef>
              <a:spcAft>
                <a:spcPts val="0"/>
              </a:spcAft>
              <a:buClr>
                <a:schemeClr val="dk1"/>
              </a:buClr>
              <a:buSzPts val="1800"/>
              <a:buChar char="•"/>
              <a:defRPr/>
            </a:lvl4pPr>
            <a:lvl5pPr indent="-342900" lvl="4" marL="2286000" rtl="1" algn="r">
              <a:lnSpc>
                <a:spcPct val="90000"/>
              </a:lnSpc>
              <a:spcBef>
                <a:spcPts val="500"/>
              </a:spcBef>
              <a:spcAft>
                <a:spcPts val="0"/>
              </a:spcAft>
              <a:buClr>
                <a:schemeClr val="dk1"/>
              </a:buClr>
              <a:buSzPts val="1800"/>
              <a:buChar char="•"/>
              <a:defRPr/>
            </a:lvl5pPr>
            <a:lvl6pPr indent="-342900" lvl="5" marL="2743200" rtl="1" algn="r">
              <a:lnSpc>
                <a:spcPct val="90000"/>
              </a:lnSpc>
              <a:spcBef>
                <a:spcPts val="500"/>
              </a:spcBef>
              <a:spcAft>
                <a:spcPts val="0"/>
              </a:spcAft>
              <a:buClr>
                <a:schemeClr val="dk1"/>
              </a:buClr>
              <a:buSzPts val="1800"/>
              <a:buChar char="•"/>
              <a:defRPr/>
            </a:lvl6pPr>
            <a:lvl7pPr indent="-342900" lvl="6" marL="3200400" rtl="1" algn="r">
              <a:lnSpc>
                <a:spcPct val="90000"/>
              </a:lnSpc>
              <a:spcBef>
                <a:spcPts val="500"/>
              </a:spcBef>
              <a:spcAft>
                <a:spcPts val="0"/>
              </a:spcAft>
              <a:buClr>
                <a:schemeClr val="dk1"/>
              </a:buClr>
              <a:buSzPts val="1800"/>
              <a:buChar char="•"/>
              <a:defRPr/>
            </a:lvl7pPr>
            <a:lvl8pPr indent="-342900" lvl="7" marL="3657600" rtl="1" algn="r">
              <a:lnSpc>
                <a:spcPct val="90000"/>
              </a:lnSpc>
              <a:spcBef>
                <a:spcPts val="500"/>
              </a:spcBef>
              <a:spcAft>
                <a:spcPts val="0"/>
              </a:spcAft>
              <a:buClr>
                <a:schemeClr val="dk1"/>
              </a:buClr>
              <a:buSzPts val="1800"/>
              <a:buChar char="•"/>
              <a:defRPr/>
            </a:lvl8pPr>
            <a:lvl9pPr indent="-342900" lvl="8" marL="4114800" rtl="1" algn="r">
              <a:lnSpc>
                <a:spcPct val="90000"/>
              </a:lnSpc>
              <a:spcBef>
                <a:spcPts val="500"/>
              </a:spcBef>
              <a:spcAft>
                <a:spcPts val="0"/>
              </a:spcAft>
              <a:buClr>
                <a:schemeClr val="dk1"/>
              </a:buClr>
              <a:buSzPts val="1800"/>
              <a:buChar char="•"/>
              <a:defRPr/>
            </a:lvl9pPr>
          </a:lstStyle>
          <a:p/>
        </p:txBody>
      </p:sp>
      <p:sp>
        <p:nvSpPr>
          <p:cNvPr id="37" name="Google Shape;37;p11"/>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38" name="Google Shape;38;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39" name="Google Shape;39;p11"/>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השוואה" type="twoTxTwoObj">
  <p:cSld name="TWO_OBJECTS_WITH_TEXT">
    <p:spTree>
      <p:nvGrpSpPr>
        <p:cNvPr id="40" name="Shape 40"/>
        <p:cNvGrpSpPr/>
        <p:nvPr/>
      </p:nvGrpSpPr>
      <p:grpSpPr>
        <a:xfrm>
          <a:off x="0" y="0"/>
          <a:ext cx="0" cy="0"/>
          <a:chOff x="0" y="0"/>
          <a:chExt cx="0" cy="0"/>
        </a:xfrm>
      </p:grpSpPr>
      <p:sp>
        <p:nvSpPr>
          <p:cNvPr id="41" name="Google Shape;41;p12"/>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rtl="1" algn="r">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rtl="1" algn="r">
              <a:lnSpc>
                <a:spcPct val="90000"/>
              </a:lnSpc>
              <a:spcBef>
                <a:spcPts val="1000"/>
              </a:spcBef>
              <a:spcAft>
                <a:spcPts val="0"/>
              </a:spcAft>
              <a:buClr>
                <a:schemeClr val="dk1"/>
              </a:buClr>
              <a:buSzPts val="2400"/>
              <a:buNone/>
              <a:defRPr b="1" sz="2400"/>
            </a:lvl1pPr>
            <a:lvl2pPr indent="-228600" lvl="1" marL="914400" rtl="1" algn="r">
              <a:lnSpc>
                <a:spcPct val="90000"/>
              </a:lnSpc>
              <a:spcBef>
                <a:spcPts val="500"/>
              </a:spcBef>
              <a:spcAft>
                <a:spcPts val="0"/>
              </a:spcAft>
              <a:buClr>
                <a:schemeClr val="dk1"/>
              </a:buClr>
              <a:buSzPts val="2000"/>
              <a:buNone/>
              <a:defRPr b="1" sz="2000"/>
            </a:lvl2pPr>
            <a:lvl3pPr indent="-228600" lvl="2" marL="1371600" rtl="1" algn="r">
              <a:lnSpc>
                <a:spcPct val="90000"/>
              </a:lnSpc>
              <a:spcBef>
                <a:spcPts val="500"/>
              </a:spcBef>
              <a:spcAft>
                <a:spcPts val="0"/>
              </a:spcAft>
              <a:buClr>
                <a:schemeClr val="dk1"/>
              </a:buClr>
              <a:buSzPts val="1800"/>
              <a:buNone/>
              <a:defRPr b="1" sz="1800"/>
            </a:lvl3pPr>
            <a:lvl4pPr indent="-228600" lvl="3" marL="1828800" rtl="1" algn="r">
              <a:lnSpc>
                <a:spcPct val="90000"/>
              </a:lnSpc>
              <a:spcBef>
                <a:spcPts val="500"/>
              </a:spcBef>
              <a:spcAft>
                <a:spcPts val="0"/>
              </a:spcAft>
              <a:buClr>
                <a:schemeClr val="dk1"/>
              </a:buClr>
              <a:buSzPts val="1600"/>
              <a:buNone/>
              <a:defRPr b="1" sz="1600"/>
            </a:lvl4pPr>
            <a:lvl5pPr indent="-228600" lvl="4" marL="2286000" rtl="1" algn="r">
              <a:lnSpc>
                <a:spcPct val="90000"/>
              </a:lnSpc>
              <a:spcBef>
                <a:spcPts val="500"/>
              </a:spcBef>
              <a:spcAft>
                <a:spcPts val="0"/>
              </a:spcAft>
              <a:buClr>
                <a:schemeClr val="dk1"/>
              </a:buClr>
              <a:buSzPts val="1600"/>
              <a:buNone/>
              <a:defRPr b="1" sz="1600"/>
            </a:lvl5pPr>
            <a:lvl6pPr indent="-228600" lvl="5" marL="2743200" rtl="1" algn="r">
              <a:lnSpc>
                <a:spcPct val="90000"/>
              </a:lnSpc>
              <a:spcBef>
                <a:spcPts val="500"/>
              </a:spcBef>
              <a:spcAft>
                <a:spcPts val="0"/>
              </a:spcAft>
              <a:buClr>
                <a:schemeClr val="dk1"/>
              </a:buClr>
              <a:buSzPts val="1600"/>
              <a:buNone/>
              <a:defRPr b="1" sz="1600"/>
            </a:lvl6pPr>
            <a:lvl7pPr indent="-228600" lvl="6" marL="3200400" rtl="1" algn="r">
              <a:lnSpc>
                <a:spcPct val="90000"/>
              </a:lnSpc>
              <a:spcBef>
                <a:spcPts val="500"/>
              </a:spcBef>
              <a:spcAft>
                <a:spcPts val="0"/>
              </a:spcAft>
              <a:buClr>
                <a:schemeClr val="dk1"/>
              </a:buClr>
              <a:buSzPts val="1600"/>
              <a:buNone/>
              <a:defRPr b="1" sz="1600"/>
            </a:lvl7pPr>
            <a:lvl8pPr indent="-228600" lvl="7" marL="3657600" rtl="1" algn="r">
              <a:lnSpc>
                <a:spcPct val="90000"/>
              </a:lnSpc>
              <a:spcBef>
                <a:spcPts val="500"/>
              </a:spcBef>
              <a:spcAft>
                <a:spcPts val="0"/>
              </a:spcAft>
              <a:buClr>
                <a:schemeClr val="dk1"/>
              </a:buClr>
              <a:buSzPts val="1600"/>
              <a:buNone/>
              <a:defRPr b="1" sz="1600"/>
            </a:lvl8pPr>
            <a:lvl9pPr indent="-228600" lvl="8" marL="4114800" rtl="1" algn="r">
              <a:lnSpc>
                <a:spcPct val="90000"/>
              </a:lnSpc>
              <a:spcBef>
                <a:spcPts val="500"/>
              </a:spcBef>
              <a:spcAft>
                <a:spcPts val="0"/>
              </a:spcAft>
              <a:buClr>
                <a:schemeClr val="dk1"/>
              </a:buClr>
              <a:buSzPts val="1600"/>
              <a:buNone/>
              <a:defRPr b="1" sz="1600"/>
            </a:lvl9pPr>
          </a:lstStyle>
          <a:p/>
        </p:txBody>
      </p:sp>
      <p:sp>
        <p:nvSpPr>
          <p:cNvPr id="43" name="Google Shape;43;p1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000"/>
              </a:spcBef>
              <a:spcAft>
                <a:spcPts val="0"/>
              </a:spcAft>
              <a:buClr>
                <a:schemeClr val="dk1"/>
              </a:buClr>
              <a:buSzPts val="1800"/>
              <a:buChar char="•"/>
              <a:defRPr/>
            </a:lvl1pPr>
            <a:lvl2pPr indent="-342900" lvl="1" marL="914400" rtl="1" algn="r">
              <a:lnSpc>
                <a:spcPct val="90000"/>
              </a:lnSpc>
              <a:spcBef>
                <a:spcPts val="500"/>
              </a:spcBef>
              <a:spcAft>
                <a:spcPts val="0"/>
              </a:spcAft>
              <a:buClr>
                <a:schemeClr val="dk1"/>
              </a:buClr>
              <a:buSzPts val="1800"/>
              <a:buChar char="•"/>
              <a:defRPr/>
            </a:lvl2pPr>
            <a:lvl3pPr indent="-342900" lvl="2" marL="1371600" rtl="1" algn="r">
              <a:lnSpc>
                <a:spcPct val="90000"/>
              </a:lnSpc>
              <a:spcBef>
                <a:spcPts val="500"/>
              </a:spcBef>
              <a:spcAft>
                <a:spcPts val="0"/>
              </a:spcAft>
              <a:buClr>
                <a:schemeClr val="dk1"/>
              </a:buClr>
              <a:buSzPts val="1800"/>
              <a:buChar char="•"/>
              <a:defRPr/>
            </a:lvl3pPr>
            <a:lvl4pPr indent="-342900" lvl="3" marL="1828800" rtl="1" algn="r">
              <a:lnSpc>
                <a:spcPct val="90000"/>
              </a:lnSpc>
              <a:spcBef>
                <a:spcPts val="500"/>
              </a:spcBef>
              <a:spcAft>
                <a:spcPts val="0"/>
              </a:spcAft>
              <a:buClr>
                <a:schemeClr val="dk1"/>
              </a:buClr>
              <a:buSzPts val="1800"/>
              <a:buChar char="•"/>
              <a:defRPr/>
            </a:lvl4pPr>
            <a:lvl5pPr indent="-342900" lvl="4" marL="2286000" rtl="1" algn="r">
              <a:lnSpc>
                <a:spcPct val="90000"/>
              </a:lnSpc>
              <a:spcBef>
                <a:spcPts val="500"/>
              </a:spcBef>
              <a:spcAft>
                <a:spcPts val="0"/>
              </a:spcAft>
              <a:buClr>
                <a:schemeClr val="dk1"/>
              </a:buClr>
              <a:buSzPts val="1800"/>
              <a:buChar char="•"/>
              <a:defRPr/>
            </a:lvl5pPr>
            <a:lvl6pPr indent="-342900" lvl="5" marL="2743200" rtl="1" algn="r">
              <a:lnSpc>
                <a:spcPct val="90000"/>
              </a:lnSpc>
              <a:spcBef>
                <a:spcPts val="500"/>
              </a:spcBef>
              <a:spcAft>
                <a:spcPts val="0"/>
              </a:spcAft>
              <a:buClr>
                <a:schemeClr val="dk1"/>
              </a:buClr>
              <a:buSzPts val="1800"/>
              <a:buChar char="•"/>
              <a:defRPr/>
            </a:lvl6pPr>
            <a:lvl7pPr indent="-342900" lvl="6" marL="3200400" rtl="1" algn="r">
              <a:lnSpc>
                <a:spcPct val="90000"/>
              </a:lnSpc>
              <a:spcBef>
                <a:spcPts val="500"/>
              </a:spcBef>
              <a:spcAft>
                <a:spcPts val="0"/>
              </a:spcAft>
              <a:buClr>
                <a:schemeClr val="dk1"/>
              </a:buClr>
              <a:buSzPts val="1800"/>
              <a:buChar char="•"/>
              <a:defRPr/>
            </a:lvl7pPr>
            <a:lvl8pPr indent="-342900" lvl="7" marL="3657600" rtl="1" algn="r">
              <a:lnSpc>
                <a:spcPct val="90000"/>
              </a:lnSpc>
              <a:spcBef>
                <a:spcPts val="500"/>
              </a:spcBef>
              <a:spcAft>
                <a:spcPts val="0"/>
              </a:spcAft>
              <a:buClr>
                <a:schemeClr val="dk1"/>
              </a:buClr>
              <a:buSzPts val="1800"/>
              <a:buChar char="•"/>
              <a:defRPr/>
            </a:lvl8pPr>
            <a:lvl9pPr indent="-342900" lvl="8" marL="4114800" rtl="1" algn="r">
              <a:lnSpc>
                <a:spcPct val="90000"/>
              </a:lnSpc>
              <a:spcBef>
                <a:spcPts val="500"/>
              </a:spcBef>
              <a:spcAft>
                <a:spcPts val="0"/>
              </a:spcAft>
              <a:buClr>
                <a:schemeClr val="dk1"/>
              </a:buClr>
              <a:buSzPts val="1800"/>
              <a:buChar char="•"/>
              <a:defRPr/>
            </a:lvl9pPr>
          </a:lstStyle>
          <a:p/>
        </p:txBody>
      </p:sp>
      <p:sp>
        <p:nvSpPr>
          <p:cNvPr id="44" name="Google Shape;44;p1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rtl="1" algn="r">
              <a:lnSpc>
                <a:spcPct val="90000"/>
              </a:lnSpc>
              <a:spcBef>
                <a:spcPts val="1000"/>
              </a:spcBef>
              <a:spcAft>
                <a:spcPts val="0"/>
              </a:spcAft>
              <a:buClr>
                <a:schemeClr val="dk1"/>
              </a:buClr>
              <a:buSzPts val="2400"/>
              <a:buNone/>
              <a:defRPr b="1" sz="2400"/>
            </a:lvl1pPr>
            <a:lvl2pPr indent="-228600" lvl="1" marL="914400" rtl="1" algn="r">
              <a:lnSpc>
                <a:spcPct val="90000"/>
              </a:lnSpc>
              <a:spcBef>
                <a:spcPts val="500"/>
              </a:spcBef>
              <a:spcAft>
                <a:spcPts val="0"/>
              </a:spcAft>
              <a:buClr>
                <a:schemeClr val="dk1"/>
              </a:buClr>
              <a:buSzPts val="2000"/>
              <a:buNone/>
              <a:defRPr b="1" sz="2000"/>
            </a:lvl2pPr>
            <a:lvl3pPr indent="-228600" lvl="2" marL="1371600" rtl="1" algn="r">
              <a:lnSpc>
                <a:spcPct val="90000"/>
              </a:lnSpc>
              <a:spcBef>
                <a:spcPts val="500"/>
              </a:spcBef>
              <a:spcAft>
                <a:spcPts val="0"/>
              </a:spcAft>
              <a:buClr>
                <a:schemeClr val="dk1"/>
              </a:buClr>
              <a:buSzPts val="1800"/>
              <a:buNone/>
              <a:defRPr b="1" sz="1800"/>
            </a:lvl3pPr>
            <a:lvl4pPr indent="-228600" lvl="3" marL="1828800" rtl="1" algn="r">
              <a:lnSpc>
                <a:spcPct val="90000"/>
              </a:lnSpc>
              <a:spcBef>
                <a:spcPts val="500"/>
              </a:spcBef>
              <a:spcAft>
                <a:spcPts val="0"/>
              </a:spcAft>
              <a:buClr>
                <a:schemeClr val="dk1"/>
              </a:buClr>
              <a:buSzPts val="1600"/>
              <a:buNone/>
              <a:defRPr b="1" sz="1600"/>
            </a:lvl4pPr>
            <a:lvl5pPr indent="-228600" lvl="4" marL="2286000" rtl="1" algn="r">
              <a:lnSpc>
                <a:spcPct val="90000"/>
              </a:lnSpc>
              <a:spcBef>
                <a:spcPts val="500"/>
              </a:spcBef>
              <a:spcAft>
                <a:spcPts val="0"/>
              </a:spcAft>
              <a:buClr>
                <a:schemeClr val="dk1"/>
              </a:buClr>
              <a:buSzPts val="1600"/>
              <a:buNone/>
              <a:defRPr b="1" sz="1600"/>
            </a:lvl5pPr>
            <a:lvl6pPr indent="-228600" lvl="5" marL="2743200" rtl="1" algn="r">
              <a:lnSpc>
                <a:spcPct val="90000"/>
              </a:lnSpc>
              <a:spcBef>
                <a:spcPts val="500"/>
              </a:spcBef>
              <a:spcAft>
                <a:spcPts val="0"/>
              </a:spcAft>
              <a:buClr>
                <a:schemeClr val="dk1"/>
              </a:buClr>
              <a:buSzPts val="1600"/>
              <a:buNone/>
              <a:defRPr b="1" sz="1600"/>
            </a:lvl6pPr>
            <a:lvl7pPr indent="-228600" lvl="6" marL="3200400" rtl="1" algn="r">
              <a:lnSpc>
                <a:spcPct val="90000"/>
              </a:lnSpc>
              <a:spcBef>
                <a:spcPts val="500"/>
              </a:spcBef>
              <a:spcAft>
                <a:spcPts val="0"/>
              </a:spcAft>
              <a:buClr>
                <a:schemeClr val="dk1"/>
              </a:buClr>
              <a:buSzPts val="1600"/>
              <a:buNone/>
              <a:defRPr b="1" sz="1600"/>
            </a:lvl7pPr>
            <a:lvl8pPr indent="-228600" lvl="7" marL="3657600" rtl="1" algn="r">
              <a:lnSpc>
                <a:spcPct val="90000"/>
              </a:lnSpc>
              <a:spcBef>
                <a:spcPts val="500"/>
              </a:spcBef>
              <a:spcAft>
                <a:spcPts val="0"/>
              </a:spcAft>
              <a:buClr>
                <a:schemeClr val="dk1"/>
              </a:buClr>
              <a:buSzPts val="1600"/>
              <a:buNone/>
              <a:defRPr b="1" sz="1600"/>
            </a:lvl8pPr>
            <a:lvl9pPr indent="-228600" lvl="8" marL="4114800" rtl="1" algn="r">
              <a:lnSpc>
                <a:spcPct val="90000"/>
              </a:lnSpc>
              <a:spcBef>
                <a:spcPts val="500"/>
              </a:spcBef>
              <a:spcAft>
                <a:spcPts val="0"/>
              </a:spcAft>
              <a:buClr>
                <a:schemeClr val="dk1"/>
              </a:buClr>
              <a:buSzPts val="1600"/>
              <a:buNone/>
              <a:defRPr b="1" sz="1600"/>
            </a:lvl9pPr>
          </a:lstStyle>
          <a:p/>
        </p:txBody>
      </p:sp>
      <p:sp>
        <p:nvSpPr>
          <p:cNvPr id="45" name="Google Shape;45;p1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rtl="1" algn="r">
              <a:lnSpc>
                <a:spcPct val="90000"/>
              </a:lnSpc>
              <a:spcBef>
                <a:spcPts val="1000"/>
              </a:spcBef>
              <a:spcAft>
                <a:spcPts val="0"/>
              </a:spcAft>
              <a:buClr>
                <a:schemeClr val="dk1"/>
              </a:buClr>
              <a:buSzPts val="1800"/>
              <a:buChar char="•"/>
              <a:defRPr/>
            </a:lvl1pPr>
            <a:lvl2pPr indent="-342900" lvl="1" marL="914400" rtl="1" algn="r">
              <a:lnSpc>
                <a:spcPct val="90000"/>
              </a:lnSpc>
              <a:spcBef>
                <a:spcPts val="500"/>
              </a:spcBef>
              <a:spcAft>
                <a:spcPts val="0"/>
              </a:spcAft>
              <a:buClr>
                <a:schemeClr val="dk1"/>
              </a:buClr>
              <a:buSzPts val="1800"/>
              <a:buChar char="•"/>
              <a:defRPr/>
            </a:lvl2pPr>
            <a:lvl3pPr indent="-342900" lvl="2" marL="1371600" rtl="1" algn="r">
              <a:lnSpc>
                <a:spcPct val="90000"/>
              </a:lnSpc>
              <a:spcBef>
                <a:spcPts val="500"/>
              </a:spcBef>
              <a:spcAft>
                <a:spcPts val="0"/>
              </a:spcAft>
              <a:buClr>
                <a:schemeClr val="dk1"/>
              </a:buClr>
              <a:buSzPts val="1800"/>
              <a:buChar char="•"/>
              <a:defRPr/>
            </a:lvl3pPr>
            <a:lvl4pPr indent="-342900" lvl="3" marL="1828800" rtl="1" algn="r">
              <a:lnSpc>
                <a:spcPct val="90000"/>
              </a:lnSpc>
              <a:spcBef>
                <a:spcPts val="500"/>
              </a:spcBef>
              <a:spcAft>
                <a:spcPts val="0"/>
              </a:spcAft>
              <a:buClr>
                <a:schemeClr val="dk1"/>
              </a:buClr>
              <a:buSzPts val="1800"/>
              <a:buChar char="•"/>
              <a:defRPr/>
            </a:lvl4pPr>
            <a:lvl5pPr indent="-342900" lvl="4" marL="2286000" rtl="1" algn="r">
              <a:lnSpc>
                <a:spcPct val="90000"/>
              </a:lnSpc>
              <a:spcBef>
                <a:spcPts val="500"/>
              </a:spcBef>
              <a:spcAft>
                <a:spcPts val="0"/>
              </a:spcAft>
              <a:buClr>
                <a:schemeClr val="dk1"/>
              </a:buClr>
              <a:buSzPts val="1800"/>
              <a:buChar char="•"/>
              <a:defRPr/>
            </a:lvl5pPr>
            <a:lvl6pPr indent="-342900" lvl="5" marL="2743200" rtl="1" algn="r">
              <a:lnSpc>
                <a:spcPct val="90000"/>
              </a:lnSpc>
              <a:spcBef>
                <a:spcPts val="500"/>
              </a:spcBef>
              <a:spcAft>
                <a:spcPts val="0"/>
              </a:spcAft>
              <a:buClr>
                <a:schemeClr val="dk1"/>
              </a:buClr>
              <a:buSzPts val="1800"/>
              <a:buChar char="•"/>
              <a:defRPr/>
            </a:lvl6pPr>
            <a:lvl7pPr indent="-342900" lvl="6" marL="3200400" rtl="1" algn="r">
              <a:lnSpc>
                <a:spcPct val="90000"/>
              </a:lnSpc>
              <a:spcBef>
                <a:spcPts val="500"/>
              </a:spcBef>
              <a:spcAft>
                <a:spcPts val="0"/>
              </a:spcAft>
              <a:buClr>
                <a:schemeClr val="dk1"/>
              </a:buClr>
              <a:buSzPts val="1800"/>
              <a:buChar char="•"/>
              <a:defRPr/>
            </a:lvl7pPr>
            <a:lvl8pPr indent="-342900" lvl="7" marL="3657600" rtl="1" algn="r">
              <a:lnSpc>
                <a:spcPct val="90000"/>
              </a:lnSpc>
              <a:spcBef>
                <a:spcPts val="500"/>
              </a:spcBef>
              <a:spcAft>
                <a:spcPts val="0"/>
              </a:spcAft>
              <a:buClr>
                <a:schemeClr val="dk1"/>
              </a:buClr>
              <a:buSzPts val="1800"/>
              <a:buChar char="•"/>
              <a:defRPr/>
            </a:lvl8pPr>
            <a:lvl9pPr indent="-342900" lvl="8" marL="4114800" rtl="1" algn="r">
              <a:lnSpc>
                <a:spcPct val="90000"/>
              </a:lnSpc>
              <a:spcBef>
                <a:spcPts val="500"/>
              </a:spcBef>
              <a:spcAft>
                <a:spcPts val="0"/>
              </a:spcAft>
              <a:buClr>
                <a:schemeClr val="dk1"/>
              </a:buClr>
              <a:buSzPts val="1800"/>
              <a:buChar char="•"/>
              <a:defRPr/>
            </a:lvl9pPr>
          </a:lstStyle>
          <a:p/>
        </p:txBody>
      </p:sp>
      <p:sp>
        <p:nvSpPr>
          <p:cNvPr id="46" name="Google Shape;46;p12"/>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47" name="Google Shape;47;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48" name="Google Shape;48;p12"/>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כותרת בלבד" type="titleOnly">
  <p:cSld name="TITLE_ONLY">
    <p:spTree>
      <p:nvGrpSpPr>
        <p:cNvPr id="49" name="Shape 49"/>
        <p:cNvGrpSpPr/>
        <p:nvPr/>
      </p:nvGrpSpPr>
      <p:grpSpPr>
        <a:xfrm>
          <a:off x="0" y="0"/>
          <a:ext cx="0" cy="0"/>
          <a:chOff x="0" y="0"/>
          <a:chExt cx="0" cy="0"/>
        </a:xfrm>
      </p:grpSpPr>
      <p:sp>
        <p:nvSpPr>
          <p:cNvPr id="50" name="Google Shape;50;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rtl="1" algn="r">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13"/>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52" name="Google Shape;52;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53" name="Google Shape;53;p13"/>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תוכן עם כיתוב" type="objTx">
  <p:cSld name="OBJECT_WITH_CAPTION_TEXT">
    <p:spTree>
      <p:nvGrpSpPr>
        <p:cNvPr id="54" name="Shape 54"/>
        <p:cNvGrpSpPr/>
        <p:nvPr/>
      </p:nvGrpSpPr>
      <p:grpSpPr>
        <a:xfrm>
          <a:off x="0" y="0"/>
          <a:ext cx="0" cy="0"/>
          <a:chOff x="0" y="0"/>
          <a:chExt cx="0" cy="0"/>
        </a:xfrm>
      </p:grpSpPr>
      <p:sp>
        <p:nvSpPr>
          <p:cNvPr id="55" name="Google Shape;55;p1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rtl="1" algn="r">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rtl="1" algn="r">
              <a:lnSpc>
                <a:spcPct val="90000"/>
              </a:lnSpc>
              <a:spcBef>
                <a:spcPts val="1000"/>
              </a:spcBef>
              <a:spcAft>
                <a:spcPts val="0"/>
              </a:spcAft>
              <a:buClr>
                <a:schemeClr val="dk1"/>
              </a:buClr>
              <a:buSzPts val="3200"/>
              <a:buChar char="•"/>
              <a:defRPr sz="3200"/>
            </a:lvl1pPr>
            <a:lvl2pPr indent="-406400" lvl="1" marL="914400" rtl="1" algn="r">
              <a:lnSpc>
                <a:spcPct val="90000"/>
              </a:lnSpc>
              <a:spcBef>
                <a:spcPts val="500"/>
              </a:spcBef>
              <a:spcAft>
                <a:spcPts val="0"/>
              </a:spcAft>
              <a:buClr>
                <a:schemeClr val="dk1"/>
              </a:buClr>
              <a:buSzPts val="2800"/>
              <a:buChar char="•"/>
              <a:defRPr sz="2800"/>
            </a:lvl2pPr>
            <a:lvl3pPr indent="-381000" lvl="2" marL="1371600" rtl="1" algn="r">
              <a:lnSpc>
                <a:spcPct val="90000"/>
              </a:lnSpc>
              <a:spcBef>
                <a:spcPts val="500"/>
              </a:spcBef>
              <a:spcAft>
                <a:spcPts val="0"/>
              </a:spcAft>
              <a:buClr>
                <a:schemeClr val="dk1"/>
              </a:buClr>
              <a:buSzPts val="2400"/>
              <a:buChar char="•"/>
              <a:defRPr sz="2400"/>
            </a:lvl3pPr>
            <a:lvl4pPr indent="-355600" lvl="3" marL="1828800" rtl="1" algn="r">
              <a:lnSpc>
                <a:spcPct val="90000"/>
              </a:lnSpc>
              <a:spcBef>
                <a:spcPts val="500"/>
              </a:spcBef>
              <a:spcAft>
                <a:spcPts val="0"/>
              </a:spcAft>
              <a:buClr>
                <a:schemeClr val="dk1"/>
              </a:buClr>
              <a:buSzPts val="2000"/>
              <a:buChar char="•"/>
              <a:defRPr sz="2000"/>
            </a:lvl4pPr>
            <a:lvl5pPr indent="-355600" lvl="4" marL="2286000" rtl="1" algn="r">
              <a:lnSpc>
                <a:spcPct val="90000"/>
              </a:lnSpc>
              <a:spcBef>
                <a:spcPts val="500"/>
              </a:spcBef>
              <a:spcAft>
                <a:spcPts val="0"/>
              </a:spcAft>
              <a:buClr>
                <a:schemeClr val="dk1"/>
              </a:buClr>
              <a:buSzPts val="2000"/>
              <a:buChar char="•"/>
              <a:defRPr sz="2000"/>
            </a:lvl5pPr>
            <a:lvl6pPr indent="-355600" lvl="5" marL="2743200" rtl="1" algn="r">
              <a:lnSpc>
                <a:spcPct val="90000"/>
              </a:lnSpc>
              <a:spcBef>
                <a:spcPts val="500"/>
              </a:spcBef>
              <a:spcAft>
                <a:spcPts val="0"/>
              </a:spcAft>
              <a:buClr>
                <a:schemeClr val="dk1"/>
              </a:buClr>
              <a:buSzPts val="2000"/>
              <a:buChar char="•"/>
              <a:defRPr sz="2000"/>
            </a:lvl6pPr>
            <a:lvl7pPr indent="-355600" lvl="6" marL="3200400" rtl="1" algn="r">
              <a:lnSpc>
                <a:spcPct val="90000"/>
              </a:lnSpc>
              <a:spcBef>
                <a:spcPts val="500"/>
              </a:spcBef>
              <a:spcAft>
                <a:spcPts val="0"/>
              </a:spcAft>
              <a:buClr>
                <a:schemeClr val="dk1"/>
              </a:buClr>
              <a:buSzPts val="2000"/>
              <a:buChar char="•"/>
              <a:defRPr sz="2000"/>
            </a:lvl7pPr>
            <a:lvl8pPr indent="-355600" lvl="7" marL="3657600" rtl="1" algn="r">
              <a:lnSpc>
                <a:spcPct val="90000"/>
              </a:lnSpc>
              <a:spcBef>
                <a:spcPts val="500"/>
              </a:spcBef>
              <a:spcAft>
                <a:spcPts val="0"/>
              </a:spcAft>
              <a:buClr>
                <a:schemeClr val="dk1"/>
              </a:buClr>
              <a:buSzPts val="2000"/>
              <a:buChar char="•"/>
              <a:defRPr sz="2000"/>
            </a:lvl8pPr>
            <a:lvl9pPr indent="-355600" lvl="8" marL="4114800" rtl="1" algn="r">
              <a:lnSpc>
                <a:spcPct val="90000"/>
              </a:lnSpc>
              <a:spcBef>
                <a:spcPts val="500"/>
              </a:spcBef>
              <a:spcAft>
                <a:spcPts val="0"/>
              </a:spcAft>
              <a:buClr>
                <a:schemeClr val="dk1"/>
              </a:buClr>
              <a:buSzPts val="2000"/>
              <a:buChar char="•"/>
              <a:defRPr sz="2000"/>
            </a:lvl9pPr>
          </a:lstStyle>
          <a:p/>
        </p:txBody>
      </p:sp>
      <p:sp>
        <p:nvSpPr>
          <p:cNvPr id="57" name="Google Shape;57;p1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000"/>
              </a:spcBef>
              <a:spcAft>
                <a:spcPts val="0"/>
              </a:spcAft>
              <a:buClr>
                <a:schemeClr val="dk1"/>
              </a:buClr>
              <a:buSzPts val="1600"/>
              <a:buNone/>
              <a:defRPr sz="1600"/>
            </a:lvl1pPr>
            <a:lvl2pPr indent="-228600" lvl="1" marL="914400" rtl="1" algn="r">
              <a:lnSpc>
                <a:spcPct val="90000"/>
              </a:lnSpc>
              <a:spcBef>
                <a:spcPts val="500"/>
              </a:spcBef>
              <a:spcAft>
                <a:spcPts val="0"/>
              </a:spcAft>
              <a:buClr>
                <a:schemeClr val="dk1"/>
              </a:buClr>
              <a:buSzPts val="1400"/>
              <a:buNone/>
              <a:defRPr sz="1400"/>
            </a:lvl2pPr>
            <a:lvl3pPr indent="-228600" lvl="2" marL="1371600" rtl="1" algn="r">
              <a:lnSpc>
                <a:spcPct val="90000"/>
              </a:lnSpc>
              <a:spcBef>
                <a:spcPts val="500"/>
              </a:spcBef>
              <a:spcAft>
                <a:spcPts val="0"/>
              </a:spcAft>
              <a:buClr>
                <a:schemeClr val="dk1"/>
              </a:buClr>
              <a:buSzPts val="1200"/>
              <a:buNone/>
              <a:defRPr sz="1200"/>
            </a:lvl3pPr>
            <a:lvl4pPr indent="-228600" lvl="3" marL="1828800" rtl="1" algn="r">
              <a:lnSpc>
                <a:spcPct val="90000"/>
              </a:lnSpc>
              <a:spcBef>
                <a:spcPts val="500"/>
              </a:spcBef>
              <a:spcAft>
                <a:spcPts val="0"/>
              </a:spcAft>
              <a:buClr>
                <a:schemeClr val="dk1"/>
              </a:buClr>
              <a:buSzPts val="1000"/>
              <a:buNone/>
              <a:defRPr sz="1000"/>
            </a:lvl4pPr>
            <a:lvl5pPr indent="-228600" lvl="4" marL="2286000" rtl="1" algn="r">
              <a:lnSpc>
                <a:spcPct val="90000"/>
              </a:lnSpc>
              <a:spcBef>
                <a:spcPts val="500"/>
              </a:spcBef>
              <a:spcAft>
                <a:spcPts val="0"/>
              </a:spcAft>
              <a:buClr>
                <a:schemeClr val="dk1"/>
              </a:buClr>
              <a:buSzPts val="1000"/>
              <a:buNone/>
              <a:defRPr sz="1000"/>
            </a:lvl5pPr>
            <a:lvl6pPr indent="-228600" lvl="5" marL="2743200" rtl="1" algn="r">
              <a:lnSpc>
                <a:spcPct val="90000"/>
              </a:lnSpc>
              <a:spcBef>
                <a:spcPts val="500"/>
              </a:spcBef>
              <a:spcAft>
                <a:spcPts val="0"/>
              </a:spcAft>
              <a:buClr>
                <a:schemeClr val="dk1"/>
              </a:buClr>
              <a:buSzPts val="1000"/>
              <a:buNone/>
              <a:defRPr sz="1000"/>
            </a:lvl6pPr>
            <a:lvl7pPr indent="-228600" lvl="6" marL="3200400" rtl="1" algn="r">
              <a:lnSpc>
                <a:spcPct val="90000"/>
              </a:lnSpc>
              <a:spcBef>
                <a:spcPts val="500"/>
              </a:spcBef>
              <a:spcAft>
                <a:spcPts val="0"/>
              </a:spcAft>
              <a:buClr>
                <a:schemeClr val="dk1"/>
              </a:buClr>
              <a:buSzPts val="1000"/>
              <a:buNone/>
              <a:defRPr sz="1000"/>
            </a:lvl7pPr>
            <a:lvl8pPr indent="-228600" lvl="7" marL="3657600" rtl="1" algn="r">
              <a:lnSpc>
                <a:spcPct val="90000"/>
              </a:lnSpc>
              <a:spcBef>
                <a:spcPts val="500"/>
              </a:spcBef>
              <a:spcAft>
                <a:spcPts val="0"/>
              </a:spcAft>
              <a:buClr>
                <a:schemeClr val="dk1"/>
              </a:buClr>
              <a:buSzPts val="1000"/>
              <a:buNone/>
              <a:defRPr sz="1000"/>
            </a:lvl8pPr>
            <a:lvl9pPr indent="-228600" lvl="8" marL="4114800" rtl="1" algn="r">
              <a:lnSpc>
                <a:spcPct val="90000"/>
              </a:lnSpc>
              <a:spcBef>
                <a:spcPts val="500"/>
              </a:spcBef>
              <a:spcAft>
                <a:spcPts val="0"/>
              </a:spcAft>
              <a:buClr>
                <a:schemeClr val="dk1"/>
              </a:buClr>
              <a:buSzPts val="1000"/>
              <a:buNone/>
              <a:defRPr sz="1000"/>
            </a:lvl9pPr>
          </a:lstStyle>
          <a:p/>
        </p:txBody>
      </p:sp>
      <p:sp>
        <p:nvSpPr>
          <p:cNvPr id="58" name="Google Shape;58;p14"/>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59" name="Google Shape;59;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60" name="Google Shape;60;p14"/>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תמונה עם כיתוב" type="picTx">
  <p:cSld name="PICTURE_WITH_CAPTION_TEXT">
    <p:spTree>
      <p:nvGrpSpPr>
        <p:cNvPr id="61" name="Shape 61"/>
        <p:cNvGrpSpPr/>
        <p:nvPr/>
      </p:nvGrpSpPr>
      <p:grpSpPr>
        <a:xfrm>
          <a:off x="0" y="0"/>
          <a:ext cx="0" cy="0"/>
          <a:chOff x="0" y="0"/>
          <a:chExt cx="0" cy="0"/>
        </a:xfrm>
      </p:grpSpPr>
      <p:sp>
        <p:nvSpPr>
          <p:cNvPr id="62" name="Google Shape;62;p1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rtl="1" algn="r">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5"/>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lvl="0" marR="0" rtl="1" algn="r">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1" algn="r">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1" algn="r">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1" algn="r">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1" algn="r">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1" algn="r">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1" algn="r">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1" algn="r">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1" algn="r">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1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rtl="1" algn="r">
              <a:lnSpc>
                <a:spcPct val="90000"/>
              </a:lnSpc>
              <a:spcBef>
                <a:spcPts val="1000"/>
              </a:spcBef>
              <a:spcAft>
                <a:spcPts val="0"/>
              </a:spcAft>
              <a:buClr>
                <a:schemeClr val="dk1"/>
              </a:buClr>
              <a:buSzPts val="1600"/>
              <a:buNone/>
              <a:defRPr sz="1600"/>
            </a:lvl1pPr>
            <a:lvl2pPr indent="-228600" lvl="1" marL="914400" rtl="1" algn="r">
              <a:lnSpc>
                <a:spcPct val="90000"/>
              </a:lnSpc>
              <a:spcBef>
                <a:spcPts val="500"/>
              </a:spcBef>
              <a:spcAft>
                <a:spcPts val="0"/>
              </a:spcAft>
              <a:buClr>
                <a:schemeClr val="dk1"/>
              </a:buClr>
              <a:buSzPts val="1400"/>
              <a:buNone/>
              <a:defRPr sz="1400"/>
            </a:lvl2pPr>
            <a:lvl3pPr indent="-228600" lvl="2" marL="1371600" rtl="1" algn="r">
              <a:lnSpc>
                <a:spcPct val="90000"/>
              </a:lnSpc>
              <a:spcBef>
                <a:spcPts val="500"/>
              </a:spcBef>
              <a:spcAft>
                <a:spcPts val="0"/>
              </a:spcAft>
              <a:buClr>
                <a:schemeClr val="dk1"/>
              </a:buClr>
              <a:buSzPts val="1200"/>
              <a:buNone/>
              <a:defRPr sz="1200"/>
            </a:lvl3pPr>
            <a:lvl4pPr indent="-228600" lvl="3" marL="1828800" rtl="1" algn="r">
              <a:lnSpc>
                <a:spcPct val="90000"/>
              </a:lnSpc>
              <a:spcBef>
                <a:spcPts val="500"/>
              </a:spcBef>
              <a:spcAft>
                <a:spcPts val="0"/>
              </a:spcAft>
              <a:buClr>
                <a:schemeClr val="dk1"/>
              </a:buClr>
              <a:buSzPts val="1000"/>
              <a:buNone/>
              <a:defRPr sz="1000"/>
            </a:lvl4pPr>
            <a:lvl5pPr indent="-228600" lvl="4" marL="2286000" rtl="1" algn="r">
              <a:lnSpc>
                <a:spcPct val="90000"/>
              </a:lnSpc>
              <a:spcBef>
                <a:spcPts val="500"/>
              </a:spcBef>
              <a:spcAft>
                <a:spcPts val="0"/>
              </a:spcAft>
              <a:buClr>
                <a:schemeClr val="dk1"/>
              </a:buClr>
              <a:buSzPts val="1000"/>
              <a:buNone/>
              <a:defRPr sz="1000"/>
            </a:lvl5pPr>
            <a:lvl6pPr indent="-228600" lvl="5" marL="2743200" rtl="1" algn="r">
              <a:lnSpc>
                <a:spcPct val="90000"/>
              </a:lnSpc>
              <a:spcBef>
                <a:spcPts val="500"/>
              </a:spcBef>
              <a:spcAft>
                <a:spcPts val="0"/>
              </a:spcAft>
              <a:buClr>
                <a:schemeClr val="dk1"/>
              </a:buClr>
              <a:buSzPts val="1000"/>
              <a:buNone/>
              <a:defRPr sz="1000"/>
            </a:lvl6pPr>
            <a:lvl7pPr indent="-228600" lvl="6" marL="3200400" rtl="1" algn="r">
              <a:lnSpc>
                <a:spcPct val="90000"/>
              </a:lnSpc>
              <a:spcBef>
                <a:spcPts val="500"/>
              </a:spcBef>
              <a:spcAft>
                <a:spcPts val="0"/>
              </a:spcAft>
              <a:buClr>
                <a:schemeClr val="dk1"/>
              </a:buClr>
              <a:buSzPts val="1000"/>
              <a:buNone/>
              <a:defRPr sz="1000"/>
            </a:lvl7pPr>
            <a:lvl8pPr indent="-228600" lvl="7" marL="3657600" rtl="1" algn="r">
              <a:lnSpc>
                <a:spcPct val="90000"/>
              </a:lnSpc>
              <a:spcBef>
                <a:spcPts val="500"/>
              </a:spcBef>
              <a:spcAft>
                <a:spcPts val="0"/>
              </a:spcAft>
              <a:buClr>
                <a:schemeClr val="dk1"/>
              </a:buClr>
              <a:buSzPts val="1000"/>
              <a:buNone/>
              <a:defRPr sz="1000"/>
            </a:lvl8pPr>
            <a:lvl9pPr indent="-228600" lvl="8" marL="4114800" rtl="1" algn="r">
              <a:lnSpc>
                <a:spcPct val="90000"/>
              </a:lnSpc>
              <a:spcBef>
                <a:spcPts val="500"/>
              </a:spcBef>
              <a:spcAft>
                <a:spcPts val="0"/>
              </a:spcAft>
              <a:buClr>
                <a:schemeClr val="dk1"/>
              </a:buClr>
              <a:buSzPts val="1000"/>
              <a:buNone/>
              <a:defRPr sz="1000"/>
            </a:lvl9pPr>
          </a:lstStyle>
          <a:p/>
        </p:txBody>
      </p:sp>
      <p:sp>
        <p:nvSpPr>
          <p:cNvPr id="65" name="Google Shape;65;p15"/>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rtl="1" algn="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66" name="Google Shape;66;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rtl="1" algn="ctr">
              <a:spcBef>
                <a:spcPts val="0"/>
              </a:spcBef>
              <a:spcAft>
                <a:spcPts val="0"/>
              </a:spcAft>
              <a:buSzPts val="1400"/>
              <a:buNone/>
              <a:defRPr/>
            </a:lvl1pPr>
            <a:lvl2pPr lvl="1" rtl="1" algn="r">
              <a:spcBef>
                <a:spcPts val="0"/>
              </a:spcBef>
              <a:spcAft>
                <a:spcPts val="0"/>
              </a:spcAft>
              <a:buSzPts val="1400"/>
              <a:buNone/>
              <a:defRPr/>
            </a:lvl2pPr>
            <a:lvl3pPr lvl="2" rtl="1" algn="r">
              <a:spcBef>
                <a:spcPts val="0"/>
              </a:spcBef>
              <a:spcAft>
                <a:spcPts val="0"/>
              </a:spcAft>
              <a:buSzPts val="1400"/>
              <a:buNone/>
              <a:defRPr/>
            </a:lvl3pPr>
            <a:lvl4pPr lvl="3" rtl="1" algn="r">
              <a:spcBef>
                <a:spcPts val="0"/>
              </a:spcBef>
              <a:spcAft>
                <a:spcPts val="0"/>
              </a:spcAft>
              <a:buSzPts val="1400"/>
              <a:buNone/>
              <a:defRPr/>
            </a:lvl4pPr>
            <a:lvl5pPr lvl="4" rtl="1" algn="r">
              <a:spcBef>
                <a:spcPts val="0"/>
              </a:spcBef>
              <a:spcAft>
                <a:spcPts val="0"/>
              </a:spcAft>
              <a:buSzPts val="1400"/>
              <a:buNone/>
              <a:defRPr/>
            </a:lvl5pPr>
            <a:lvl6pPr lvl="5" rtl="1" algn="r">
              <a:spcBef>
                <a:spcPts val="0"/>
              </a:spcBef>
              <a:spcAft>
                <a:spcPts val="0"/>
              </a:spcAft>
              <a:buSzPts val="1400"/>
              <a:buNone/>
              <a:defRPr/>
            </a:lvl6pPr>
            <a:lvl7pPr lvl="6" rtl="1" algn="r">
              <a:spcBef>
                <a:spcPts val="0"/>
              </a:spcBef>
              <a:spcAft>
                <a:spcPts val="0"/>
              </a:spcAft>
              <a:buSzPts val="1400"/>
              <a:buNone/>
              <a:defRPr/>
            </a:lvl7pPr>
            <a:lvl8pPr lvl="7" rtl="1" algn="r">
              <a:spcBef>
                <a:spcPts val="0"/>
              </a:spcBef>
              <a:spcAft>
                <a:spcPts val="0"/>
              </a:spcAft>
              <a:buSzPts val="1400"/>
              <a:buNone/>
              <a:defRPr/>
            </a:lvl8pPr>
            <a:lvl9pPr lvl="8" rtl="1" algn="r">
              <a:spcBef>
                <a:spcPts val="0"/>
              </a:spcBef>
              <a:spcAft>
                <a:spcPts val="0"/>
              </a:spcAft>
              <a:buSzPts val="1400"/>
              <a:buNone/>
              <a:defRPr/>
            </a:lvl9pPr>
          </a:lstStyle>
          <a:p/>
        </p:txBody>
      </p:sp>
      <p:sp>
        <p:nvSpPr>
          <p:cNvPr id="67" name="Google Shape;67;p15"/>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rtl="1" algn="l">
              <a:spcBef>
                <a:spcPts val="0"/>
              </a:spcBef>
              <a:buNone/>
              <a:defRPr/>
            </a:lvl1pPr>
            <a:lvl2pPr indent="0" lvl="1" marL="0" rtl="1" algn="l">
              <a:spcBef>
                <a:spcPts val="0"/>
              </a:spcBef>
              <a:buNone/>
              <a:defRPr/>
            </a:lvl2pPr>
            <a:lvl3pPr indent="0" lvl="2" marL="0" rtl="1" algn="l">
              <a:spcBef>
                <a:spcPts val="0"/>
              </a:spcBef>
              <a:buNone/>
              <a:defRPr/>
            </a:lvl3pPr>
            <a:lvl4pPr indent="0" lvl="3" marL="0" rtl="1" algn="l">
              <a:spcBef>
                <a:spcPts val="0"/>
              </a:spcBef>
              <a:buNone/>
              <a:defRPr/>
            </a:lvl4pPr>
            <a:lvl5pPr indent="0" lvl="4" marL="0" rtl="1" algn="l">
              <a:spcBef>
                <a:spcPts val="0"/>
              </a:spcBef>
              <a:buNone/>
              <a:defRPr/>
            </a:lvl5pPr>
            <a:lvl6pPr indent="0" lvl="5" marL="0" rtl="1" algn="l">
              <a:spcBef>
                <a:spcPts val="0"/>
              </a:spcBef>
              <a:buNone/>
              <a:defRPr/>
            </a:lvl6pPr>
            <a:lvl7pPr indent="0" lvl="6" marL="0" rtl="1" algn="l">
              <a:spcBef>
                <a:spcPts val="0"/>
              </a:spcBef>
              <a:buNone/>
              <a:defRPr/>
            </a:lvl7pPr>
            <a:lvl8pPr indent="0" lvl="7" marL="0" rtl="1" algn="l">
              <a:spcBef>
                <a:spcPts val="0"/>
              </a:spcBef>
              <a:buNone/>
              <a:defRPr/>
            </a:lvl8pPr>
            <a:lvl9pPr indent="0" lvl="8" marL="0" rtl="1" algn="l">
              <a:spcBef>
                <a:spcPts val="0"/>
              </a:spcBef>
              <a:buNone/>
              <a:defRPr/>
            </a:lvl9pPr>
          </a:lstStyle>
          <a:p>
            <a:pPr indent="0" lvl="0" marL="0" rtl="1" algn="l">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1" algn="r">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1" algn="r">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1" algn="r">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1" algn="r">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1" algn="r">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1" algn="r">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1" algn="r">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1" algn="r">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1" algn="r">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1" algn="r">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6"/>
          <p:cNvSpPr txBox="1"/>
          <p:nvPr>
            <p:ph idx="10" type="dt"/>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lvl="0" marR="0" rtl="1" algn="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1"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1" algn="r">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6"/>
          <p:cNvSpPr txBox="1"/>
          <p:nvPr>
            <p:ph idx="12" type="sldNum"/>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1" algn="l">
              <a:spcBef>
                <a:spcPts val="0"/>
              </a:spcBef>
              <a:buNone/>
              <a:defRPr b="0" i="0" sz="1200" u="none" cap="none" strike="noStrike">
                <a:solidFill>
                  <a:srgbClr val="888888"/>
                </a:solidFill>
                <a:latin typeface="Calibri"/>
                <a:ea typeface="Calibri"/>
                <a:cs typeface="Calibri"/>
                <a:sym typeface="Calibri"/>
              </a:defRPr>
            </a:lvl1pPr>
            <a:lvl2pPr indent="0" lvl="1" marL="0" marR="0" rtl="1" algn="l">
              <a:spcBef>
                <a:spcPts val="0"/>
              </a:spcBef>
              <a:buNone/>
              <a:defRPr b="0" i="0" sz="1200" u="none" cap="none" strike="noStrike">
                <a:solidFill>
                  <a:srgbClr val="888888"/>
                </a:solidFill>
                <a:latin typeface="Calibri"/>
                <a:ea typeface="Calibri"/>
                <a:cs typeface="Calibri"/>
                <a:sym typeface="Calibri"/>
              </a:defRPr>
            </a:lvl2pPr>
            <a:lvl3pPr indent="0" lvl="2" marL="0" marR="0" rtl="1" algn="l">
              <a:spcBef>
                <a:spcPts val="0"/>
              </a:spcBef>
              <a:buNone/>
              <a:defRPr b="0" i="0" sz="1200" u="none" cap="none" strike="noStrike">
                <a:solidFill>
                  <a:srgbClr val="888888"/>
                </a:solidFill>
                <a:latin typeface="Calibri"/>
                <a:ea typeface="Calibri"/>
                <a:cs typeface="Calibri"/>
                <a:sym typeface="Calibri"/>
              </a:defRPr>
            </a:lvl3pPr>
            <a:lvl4pPr indent="0" lvl="3" marL="0" marR="0" rtl="1" algn="l">
              <a:spcBef>
                <a:spcPts val="0"/>
              </a:spcBef>
              <a:buNone/>
              <a:defRPr b="0" i="0" sz="1200" u="none" cap="none" strike="noStrike">
                <a:solidFill>
                  <a:srgbClr val="888888"/>
                </a:solidFill>
                <a:latin typeface="Calibri"/>
                <a:ea typeface="Calibri"/>
                <a:cs typeface="Calibri"/>
                <a:sym typeface="Calibri"/>
              </a:defRPr>
            </a:lvl4pPr>
            <a:lvl5pPr indent="0" lvl="4" marL="0" marR="0" rtl="1" algn="l">
              <a:spcBef>
                <a:spcPts val="0"/>
              </a:spcBef>
              <a:buNone/>
              <a:defRPr b="0" i="0" sz="1200" u="none" cap="none" strike="noStrike">
                <a:solidFill>
                  <a:srgbClr val="888888"/>
                </a:solidFill>
                <a:latin typeface="Calibri"/>
                <a:ea typeface="Calibri"/>
                <a:cs typeface="Calibri"/>
                <a:sym typeface="Calibri"/>
              </a:defRPr>
            </a:lvl5pPr>
            <a:lvl6pPr indent="0" lvl="5" marL="0" marR="0" rtl="1" algn="l">
              <a:spcBef>
                <a:spcPts val="0"/>
              </a:spcBef>
              <a:buNone/>
              <a:defRPr b="0" i="0" sz="1200" u="none" cap="none" strike="noStrike">
                <a:solidFill>
                  <a:srgbClr val="888888"/>
                </a:solidFill>
                <a:latin typeface="Calibri"/>
                <a:ea typeface="Calibri"/>
                <a:cs typeface="Calibri"/>
                <a:sym typeface="Calibri"/>
              </a:defRPr>
            </a:lvl6pPr>
            <a:lvl7pPr indent="0" lvl="6" marL="0" marR="0" rtl="1" algn="l">
              <a:spcBef>
                <a:spcPts val="0"/>
              </a:spcBef>
              <a:buNone/>
              <a:defRPr b="0" i="0" sz="1200" u="none" cap="none" strike="noStrike">
                <a:solidFill>
                  <a:srgbClr val="888888"/>
                </a:solidFill>
                <a:latin typeface="Calibri"/>
                <a:ea typeface="Calibri"/>
                <a:cs typeface="Calibri"/>
                <a:sym typeface="Calibri"/>
              </a:defRPr>
            </a:lvl7pPr>
            <a:lvl8pPr indent="0" lvl="7" marL="0" marR="0" rtl="1" algn="l">
              <a:spcBef>
                <a:spcPts val="0"/>
              </a:spcBef>
              <a:buNone/>
              <a:defRPr b="0" i="0" sz="1200" u="none" cap="none" strike="noStrike">
                <a:solidFill>
                  <a:srgbClr val="888888"/>
                </a:solidFill>
                <a:latin typeface="Calibri"/>
                <a:ea typeface="Calibri"/>
                <a:cs typeface="Calibri"/>
                <a:sym typeface="Calibri"/>
              </a:defRPr>
            </a:lvl8pPr>
            <a:lvl9pPr indent="0" lvl="8" marL="0" marR="0" rtl="1" algn="l">
              <a:spcBef>
                <a:spcPts val="0"/>
              </a:spcBef>
              <a:buNone/>
              <a:defRPr b="0" i="0" sz="1200" u="none" cap="none" strike="noStrike">
                <a:solidFill>
                  <a:srgbClr val="888888"/>
                </a:solidFill>
                <a:latin typeface="Calibri"/>
                <a:ea typeface="Calibri"/>
                <a:cs typeface="Calibri"/>
                <a:sym typeface="Calibri"/>
              </a:defRPr>
            </a:lvl9pPr>
          </a:lstStyle>
          <a:p>
            <a:pPr indent="0" lvl="0" marL="0" rtl="1" algn="l">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13.png"/><Relationship Id="rId13" Type="http://schemas.openxmlformats.org/officeDocument/2006/relationships/image" Target="../media/image2.png"/><Relationship Id="rId12"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9.jpg"/><Relationship Id="rId9" Type="http://schemas.openxmlformats.org/officeDocument/2006/relationships/image" Target="../media/image15.png"/><Relationship Id="rId14" Type="http://schemas.openxmlformats.org/officeDocument/2006/relationships/image" Target="../media/image4.png"/><Relationship Id="rId5" Type="http://schemas.openxmlformats.org/officeDocument/2006/relationships/image" Target="../media/image6.png"/><Relationship Id="rId6" Type="http://schemas.openxmlformats.org/officeDocument/2006/relationships/image" Target="../media/image5.png"/><Relationship Id="rId7" Type="http://schemas.openxmlformats.org/officeDocument/2006/relationships/image" Target="../media/image3.png"/><Relationship Id="rId8"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idx="1" type="body"/>
          </p:nvPr>
        </p:nvSpPr>
        <p:spPr>
          <a:xfrm>
            <a:off x="1275377" y="1234395"/>
            <a:ext cx="7787452" cy="840230"/>
          </a:xfrm>
          <a:prstGeom prst="rect">
            <a:avLst/>
          </a:prstGeom>
          <a:noFill/>
          <a:ln>
            <a:noFill/>
          </a:ln>
        </p:spPr>
        <p:txBody>
          <a:bodyPr anchorCtr="0" anchor="t" bIns="45700" lIns="91425" spcFirstLastPara="1" rIns="91425" wrap="square" tIns="45700">
            <a:spAutoFit/>
          </a:bodyPr>
          <a:lstStyle/>
          <a:p>
            <a:pPr indent="0" lvl="0" marL="0" rtl="1" algn="ctr">
              <a:lnSpc>
                <a:spcPct val="90000"/>
              </a:lnSpc>
              <a:spcBef>
                <a:spcPts val="0"/>
              </a:spcBef>
              <a:spcAft>
                <a:spcPts val="0"/>
              </a:spcAft>
              <a:buClr>
                <a:srgbClr val="0070C0"/>
              </a:buClr>
              <a:buSzPts val="5400"/>
              <a:buNone/>
            </a:pPr>
            <a:r>
              <a:rPr b="1" lang="en-US" sz="5400">
                <a:solidFill>
                  <a:srgbClr val="0070C0"/>
                </a:solidFill>
              </a:rPr>
              <a:t>Cosmo Cell Power System</a:t>
            </a:r>
            <a:endParaRPr b="1" sz="5400">
              <a:solidFill>
                <a:srgbClr val="0070C0"/>
              </a:solidFill>
            </a:endParaRPr>
          </a:p>
        </p:txBody>
      </p:sp>
      <p:sp>
        <p:nvSpPr>
          <p:cNvPr id="85" name="Google Shape;85;p1"/>
          <p:cNvSpPr/>
          <p:nvPr/>
        </p:nvSpPr>
        <p:spPr>
          <a:xfrm>
            <a:off x="1172746" y="2074625"/>
            <a:ext cx="7259781" cy="3539430"/>
          </a:xfrm>
          <a:prstGeom prst="rect">
            <a:avLst/>
          </a:prstGeom>
          <a:noFill/>
          <a:ln>
            <a:noFill/>
          </a:ln>
        </p:spPr>
        <p:txBody>
          <a:bodyPr anchorCtr="0" anchor="t" bIns="45700" lIns="91425" spcFirstLastPara="1" rIns="91425" wrap="square" tIns="45700">
            <a:spAutoFit/>
          </a:bodyPr>
          <a:lstStyle/>
          <a:p>
            <a:pPr indent="0" lvl="0" marL="0" marR="0" rtl="1" algn="l">
              <a:spcBef>
                <a:spcPts val="0"/>
              </a:spcBef>
              <a:spcAft>
                <a:spcPts val="0"/>
              </a:spcAft>
              <a:buNone/>
            </a:pPr>
            <a:r>
              <a:rPr b="1" i="0" lang="en-US" sz="2800" u="none" cap="none" strike="noStrike">
                <a:solidFill>
                  <a:schemeClr val="dk1"/>
                </a:solidFill>
                <a:latin typeface="Calibri"/>
                <a:ea typeface="Calibri"/>
                <a:cs typeface="Calibri"/>
                <a:sym typeface="Calibri"/>
              </a:rPr>
              <a:t>Name of the proposers:</a:t>
            </a:r>
            <a:endParaRPr/>
          </a:p>
          <a:p>
            <a:pPr indent="0" lvl="0" marL="0" marR="0" rtl="1" algn="l">
              <a:spcBef>
                <a:spcPts val="0"/>
              </a:spcBef>
              <a:spcAft>
                <a:spcPts val="0"/>
              </a:spcAft>
              <a:buNone/>
            </a:pPr>
            <a:r>
              <a:rPr b="0" i="0" lang="en-US" sz="2800" u="none" cap="none" strike="noStrike">
                <a:solidFill>
                  <a:schemeClr val="dk1"/>
                </a:solidFill>
                <a:latin typeface="Calibri"/>
                <a:ea typeface="Calibri"/>
                <a:cs typeface="Calibri"/>
                <a:sym typeface="Calibri"/>
              </a:rPr>
              <a:t>Ira Perelshtein-Elbaz</a:t>
            </a:r>
            <a:endParaRPr/>
          </a:p>
          <a:p>
            <a:pPr indent="0" lvl="0" marL="0" marR="0" rtl="1" algn="l">
              <a:spcBef>
                <a:spcPts val="0"/>
              </a:spcBef>
              <a:spcAft>
                <a:spcPts val="0"/>
              </a:spcAft>
              <a:buNone/>
            </a:pPr>
            <a:r>
              <a:rPr b="0" i="0" lang="en-US" sz="2800" u="none" cap="none" strike="noStrike">
                <a:solidFill>
                  <a:schemeClr val="dk1"/>
                </a:solidFill>
                <a:latin typeface="Calibri"/>
                <a:ea typeface="Calibri"/>
                <a:cs typeface="Calibri"/>
                <a:sym typeface="Calibri"/>
              </a:rPr>
              <a:t>Miri Trinin </a:t>
            </a:r>
            <a:endParaRPr/>
          </a:p>
          <a:p>
            <a:pPr indent="0" lvl="0" marL="0" marR="0" rtl="1" algn="l">
              <a:spcBef>
                <a:spcPts val="0"/>
              </a:spcBef>
              <a:spcAft>
                <a:spcPts val="0"/>
              </a:spcAft>
              <a:buNone/>
            </a:pPr>
            <a:r>
              <a:rPr b="0" i="0" lang="en-US" sz="2800" u="none" cap="none" strike="noStrike">
                <a:solidFill>
                  <a:schemeClr val="dk1"/>
                </a:solidFill>
                <a:latin typeface="Calibri"/>
                <a:ea typeface="Calibri"/>
                <a:cs typeface="Calibri"/>
                <a:sym typeface="Calibri"/>
              </a:rPr>
              <a:t>Gil Koren</a:t>
            </a:r>
            <a:endParaRPr/>
          </a:p>
          <a:p>
            <a:pPr indent="0" lvl="0" marL="0" marR="0" rtl="1" algn="l">
              <a:spcBef>
                <a:spcPts val="0"/>
              </a:spcBef>
              <a:spcAft>
                <a:spcPts val="0"/>
              </a:spcAft>
              <a:buNone/>
            </a:pPr>
            <a:r>
              <a:rPr b="0" i="0" lang="en-US" sz="2800" u="none" cap="none" strike="noStrike">
                <a:solidFill>
                  <a:schemeClr val="dk1"/>
                </a:solidFill>
                <a:latin typeface="Calibri"/>
                <a:ea typeface="Calibri"/>
                <a:cs typeface="Calibri"/>
                <a:sym typeface="Calibri"/>
              </a:rPr>
              <a:t>Hanan Shwarzman</a:t>
            </a:r>
            <a:endParaRPr/>
          </a:p>
          <a:p>
            <a:pPr indent="0" lvl="0" marL="0" marR="0" rtl="1" algn="l">
              <a:spcBef>
                <a:spcPts val="0"/>
              </a:spcBef>
              <a:spcAft>
                <a:spcPts val="0"/>
              </a:spcAft>
              <a:buNone/>
            </a:pPr>
            <a:r>
              <a:rPr b="0" i="0" lang="en-US" sz="2800" u="none" cap="none" strike="noStrike">
                <a:solidFill>
                  <a:schemeClr val="dk1"/>
                </a:solidFill>
                <a:latin typeface="Calibri"/>
                <a:ea typeface="Calibri"/>
                <a:cs typeface="Calibri"/>
                <a:sym typeface="Calibri"/>
              </a:rPr>
              <a:t>Rinat Abrahami-Kerneil </a:t>
            </a:r>
            <a:endParaRPr/>
          </a:p>
          <a:p>
            <a:pPr indent="0" lvl="0" marL="0" marR="0" rtl="1" algn="l">
              <a:spcBef>
                <a:spcPts val="0"/>
              </a:spcBef>
              <a:spcAft>
                <a:spcPts val="0"/>
              </a:spcAft>
              <a:buNone/>
            </a:pPr>
            <a:r>
              <a:rPr b="0" i="0" lang="en-US" sz="2800" u="none" cap="none" strike="noStrike">
                <a:solidFill>
                  <a:schemeClr val="dk1"/>
                </a:solidFill>
                <a:latin typeface="Calibri"/>
                <a:ea typeface="Calibri"/>
                <a:cs typeface="Calibri"/>
                <a:sym typeface="Calibri"/>
              </a:rPr>
              <a:t>Gadi Gonen</a:t>
            </a:r>
            <a:endParaRPr/>
          </a:p>
          <a:p>
            <a:pPr indent="0" lvl="0" marL="0" marR="0" rtl="1" algn="l">
              <a:spcBef>
                <a:spcPts val="0"/>
              </a:spcBef>
              <a:spcAft>
                <a:spcPts val="0"/>
              </a:spcAft>
              <a:buNone/>
            </a:pPr>
            <a:r>
              <a:rPr b="0" i="0" lang="en-US" sz="2800" u="none" cap="none" strike="noStrike">
                <a:solidFill>
                  <a:schemeClr val="dk1"/>
                </a:solidFill>
                <a:latin typeface="Calibri"/>
                <a:ea typeface="Calibri"/>
                <a:cs typeface="Calibri"/>
                <a:sym typeface="Calibri"/>
              </a:rPr>
              <a:t>Dr. Fernando de la Vega – PV Nano Cell</a:t>
            </a:r>
            <a:endParaRPr/>
          </a:p>
        </p:txBody>
      </p:sp>
      <p:pic>
        <p:nvPicPr>
          <p:cNvPr id="86" name="Google Shape;86;p1"/>
          <p:cNvPicPr preferRelativeResize="0"/>
          <p:nvPr/>
        </p:nvPicPr>
        <p:blipFill rotWithShape="1">
          <a:blip r:embed="rId3">
            <a:alphaModFix/>
          </a:blip>
          <a:srcRect b="0" l="0" r="0" t="0"/>
          <a:stretch/>
        </p:blipFill>
        <p:spPr>
          <a:xfrm>
            <a:off x="0" y="0"/>
            <a:ext cx="2370000" cy="74666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p2"/>
          <p:cNvPicPr preferRelativeResize="0"/>
          <p:nvPr/>
        </p:nvPicPr>
        <p:blipFill rotWithShape="1">
          <a:blip r:embed="rId3">
            <a:alphaModFix/>
          </a:blip>
          <a:srcRect b="0" l="0" r="0" t="0"/>
          <a:stretch/>
        </p:blipFill>
        <p:spPr>
          <a:xfrm>
            <a:off x="563027" y="41916"/>
            <a:ext cx="11049000" cy="6715125"/>
          </a:xfrm>
          <a:prstGeom prst="rect">
            <a:avLst/>
          </a:prstGeom>
          <a:noFill/>
          <a:ln>
            <a:noFill/>
          </a:ln>
        </p:spPr>
      </p:pic>
      <p:pic>
        <p:nvPicPr>
          <p:cNvPr id="92" name="Google Shape;92;p2"/>
          <p:cNvPicPr preferRelativeResize="0"/>
          <p:nvPr/>
        </p:nvPicPr>
        <p:blipFill rotWithShape="1">
          <a:blip r:embed="rId4">
            <a:alphaModFix/>
          </a:blip>
          <a:srcRect b="22835" l="31217" r="9826" t="0"/>
          <a:stretch/>
        </p:blipFill>
        <p:spPr>
          <a:xfrm>
            <a:off x="5035689" y="487739"/>
            <a:ext cx="1765914" cy="2275678"/>
          </a:xfrm>
          <a:prstGeom prst="rect">
            <a:avLst/>
          </a:prstGeom>
          <a:noFill/>
          <a:ln>
            <a:noFill/>
          </a:ln>
        </p:spPr>
      </p:pic>
      <p:pic>
        <p:nvPicPr>
          <p:cNvPr id="93" name="Google Shape;93;p2"/>
          <p:cNvPicPr preferRelativeResize="0"/>
          <p:nvPr/>
        </p:nvPicPr>
        <p:blipFill rotWithShape="1">
          <a:blip r:embed="rId5">
            <a:alphaModFix/>
          </a:blip>
          <a:srcRect b="0" l="10617" r="8080" t="0"/>
          <a:stretch/>
        </p:blipFill>
        <p:spPr>
          <a:xfrm>
            <a:off x="7158800" y="480280"/>
            <a:ext cx="1932813" cy="2220114"/>
          </a:xfrm>
          <a:prstGeom prst="rect">
            <a:avLst/>
          </a:prstGeom>
          <a:noFill/>
          <a:ln>
            <a:noFill/>
          </a:ln>
        </p:spPr>
      </p:pic>
      <p:sp>
        <p:nvSpPr>
          <p:cNvPr id="94" name="Google Shape;94;p2"/>
          <p:cNvSpPr/>
          <p:nvPr/>
        </p:nvSpPr>
        <p:spPr>
          <a:xfrm>
            <a:off x="4402059" y="75671"/>
            <a:ext cx="2617038" cy="400110"/>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2000" u="none" cap="none" strike="noStrike">
                <a:solidFill>
                  <a:schemeClr val="lt1"/>
                </a:solidFill>
                <a:latin typeface="Calibri"/>
                <a:ea typeface="Calibri"/>
                <a:cs typeface="Calibri"/>
                <a:sym typeface="Calibri"/>
              </a:rPr>
              <a:t>Ira  Perelshtein-Elbaz</a:t>
            </a:r>
            <a:endParaRPr b="1" i="0" sz="2000" u="none" cap="none" strike="noStrike">
              <a:solidFill>
                <a:schemeClr val="lt1"/>
              </a:solidFill>
              <a:latin typeface="Calibri"/>
              <a:ea typeface="Calibri"/>
              <a:cs typeface="Calibri"/>
              <a:sym typeface="Calibri"/>
            </a:endParaRPr>
          </a:p>
        </p:txBody>
      </p:sp>
      <p:sp>
        <p:nvSpPr>
          <p:cNvPr id="95" name="Google Shape;95;p2"/>
          <p:cNvSpPr/>
          <p:nvPr/>
        </p:nvSpPr>
        <p:spPr>
          <a:xfrm>
            <a:off x="6781783" y="82923"/>
            <a:ext cx="2944341" cy="400110"/>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2000" u="none" cap="none" strike="noStrike">
                <a:solidFill>
                  <a:schemeClr val="lt1"/>
                </a:solidFill>
                <a:latin typeface="Calibri"/>
                <a:ea typeface="Calibri"/>
                <a:cs typeface="Calibri"/>
                <a:sym typeface="Calibri"/>
              </a:rPr>
              <a:t>Rinat Abrahami-Kerneil</a:t>
            </a:r>
            <a:endParaRPr b="1" i="0" sz="2000" u="none" cap="none" strike="noStrike">
              <a:solidFill>
                <a:schemeClr val="lt1"/>
              </a:solidFill>
              <a:latin typeface="Calibri"/>
              <a:ea typeface="Calibri"/>
              <a:cs typeface="Calibri"/>
              <a:sym typeface="Calibri"/>
            </a:endParaRPr>
          </a:p>
        </p:txBody>
      </p:sp>
      <p:sp>
        <p:nvSpPr>
          <p:cNvPr id="96" name="Google Shape;96;p2"/>
          <p:cNvSpPr/>
          <p:nvPr/>
        </p:nvSpPr>
        <p:spPr>
          <a:xfrm>
            <a:off x="2702080" y="76245"/>
            <a:ext cx="2024878" cy="369332"/>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1800" u="none" cap="none" strike="noStrike">
                <a:latin typeface="Calibri"/>
                <a:ea typeface="Calibri"/>
                <a:cs typeface="Calibri"/>
                <a:sym typeface="Calibri"/>
              </a:rPr>
              <a:t>Miri Trinin</a:t>
            </a:r>
            <a:endParaRPr b="1" i="0" sz="1600" u="none" cap="none" strike="noStrike">
              <a:latin typeface="Calibri"/>
              <a:ea typeface="Calibri"/>
              <a:cs typeface="Calibri"/>
              <a:sym typeface="Calibri"/>
            </a:endParaRPr>
          </a:p>
        </p:txBody>
      </p:sp>
      <p:pic>
        <p:nvPicPr>
          <p:cNvPr id="97" name="Google Shape;97;p2"/>
          <p:cNvPicPr preferRelativeResize="0"/>
          <p:nvPr/>
        </p:nvPicPr>
        <p:blipFill rotWithShape="1">
          <a:blip r:embed="rId6">
            <a:alphaModFix/>
          </a:blip>
          <a:srcRect b="0" l="0" r="0" t="0"/>
          <a:stretch/>
        </p:blipFill>
        <p:spPr>
          <a:xfrm>
            <a:off x="2879654" y="490061"/>
            <a:ext cx="1669731" cy="2281965"/>
          </a:xfrm>
          <a:prstGeom prst="rect">
            <a:avLst/>
          </a:prstGeom>
          <a:noFill/>
          <a:ln>
            <a:noFill/>
          </a:ln>
        </p:spPr>
      </p:pic>
      <p:pic>
        <p:nvPicPr>
          <p:cNvPr id="98" name="Google Shape;98;p2"/>
          <p:cNvPicPr preferRelativeResize="0"/>
          <p:nvPr/>
        </p:nvPicPr>
        <p:blipFill rotWithShape="1">
          <a:blip r:embed="rId7">
            <a:alphaModFix/>
          </a:blip>
          <a:srcRect b="0" l="0" r="0" t="0"/>
          <a:stretch/>
        </p:blipFill>
        <p:spPr>
          <a:xfrm>
            <a:off x="9091613" y="1343046"/>
            <a:ext cx="522926" cy="462121"/>
          </a:xfrm>
          <a:prstGeom prst="rect">
            <a:avLst/>
          </a:prstGeom>
          <a:noFill/>
          <a:ln>
            <a:noFill/>
          </a:ln>
        </p:spPr>
      </p:pic>
      <p:pic>
        <p:nvPicPr>
          <p:cNvPr id="99" name="Google Shape;99;p2"/>
          <p:cNvPicPr preferRelativeResize="0"/>
          <p:nvPr/>
        </p:nvPicPr>
        <p:blipFill rotWithShape="1">
          <a:blip r:embed="rId8">
            <a:alphaModFix/>
          </a:blip>
          <a:srcRect b="0" l="0" r="0" t="0"/>
          <a:stretch/>
        </p:blipFill>
        <p:spPr>
          <a:xfrm>
            <a:off x="933986" y="494059"/>
            <a:ext cx="1636545" cy="2327283"/>
          </a:xfrm>
          <a:prstGeom prst="rect">
            <a:avLst/>
          </a:prstGeom>
          <a:noFill/>
          <a:ln>
            <a:noFill/>
          </a:ln>
        </p:spPr>
      </p:pic>
      <p:sp>
        <p:nvSpPr>
          <p:cNvPr id="100" name="Google Shape;100;p2"/>
          <p:cNvSpPr/>
          <p:nvPr/>
        </p:nvSpPr>
        <p:spPr>
          <a:xfrm>
            <a:off x="847799" y="123929"/>
            <a:ext cx="2024878" cy="400110"/>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2000" u="none" cap="none" strike="noStrike">
                <a:solidFill>
                  <a:schemeClr val="lt1"/>
                </a:solidFill>
                <a:latin typeface="Calibri"/>
                <a:ea typeface="Calibri"/>
                <a:cs typeface="Calibri"/>
                <a:sym typeface="Calibri"/>
              </a:rPr>
              <a:t>Gadi Gonen</a:t>
            </a:r>
            <a:endParaRPr b="1" i="0" sz="2000" u="none" cap="none" strike="noStrike">
              <a:solidFill>
                <a:schemeClr val="lt1"/>
              </a:solidFill>
              <a:latin typeface="Calibri"/>
              <a:ea typeface="Calibri"/>
              <a:cs typeface="Calibri"/>
              <a:sym typeface="Calibri"/>
            </a:endParaRPr>
          </a:p>
        </p:txBody>
      </p:sp>
      <p:pic>
        <p:nvPicPr>
          <p:cNvPr id="101" name="Google Shape;101;p2"/>
          <p:cNvPicPr preferRelativeResize="0"/>
          <p:nvPr/>
        </p:nvPicPr>
        <p:blipFill rotWithShape="1">
          <a:blip r:embed="rId7">
            <a:alphaModFix/>
          </a:blip>
          <a:srcRect b="0" l="0" r="0" t="0"/>
          <a:stretch/>
        </p:blipFill>
        <p:spPr>
          <a:xfrm>
            <a:off x="3046752" y="5435571"/>
            <a:ext cx="661389" cy="584483"/>
          </a:xfrm>
          <a:prstGeom prst="rect">
            <a:avLst/>
          </a:prstGeom>
          <a:noFill/>
          <a:ln>
            <a:noFill/>
          </a:ln>
        </p:spPr>
      </p:pic>
      <p:pic>
        <p:nvPicPr>
          <p:cNvPr id="102" name="Google Shape;102;p2"/>
          <p:cNvPicPr preferRelativeResize="0"/>
          <p:nvPr/>
        </p:nvPicPr>
        <p:blipFill rotWithShape="1">
          <a:blip r:embed="rId7">
            <a:alphaModFix/>
          </a:blip>
          <a:srcRect b="0" l="0" r="0" t="0"/>
          <a:stretch/>
        </p:blipFill>
        <p:spPr>
          <a:xfrm>
            <a:off x="984523" y="3037254"/>
            <a:ext cx="818509" cy="723334"/>
          </a:xfrm>
          <a:prstGeom prst="rect">
            <a:avLst/>
          </a:prstGeom>
          <a:noFill/>
          <a:ln>
            <a:noFill/>
          </a:ln>
        </p:spPr>
      </p:pic>
      <p:sp>
        <p:nvSpPr>
          <p:cNvPr id="103" name="Google Shape;103;p2"/>
          <p:cNvSpPr/>
          <p:nvPr/>
        </p:nvSpPr>
        <p:spPr>
          <a:xfrm>
            <a:off x="4283378" y="6304471"/>
            <a:ext cx="4248022" cy="400110"/>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2000" u="none" cap="none" strike="noStrike">
                <a:solidFill>
                  <a:schemeClr val="lt1"/>
                </a:solidFill>
                <a:latin typeface="Calibri"/>
                <a:ea typeface="Calibri"/>
                <a:cs typeface="Calibri"/>
                <a:sym typeface="Calibri"/>
              </a:rPr>
              <a:t>Dr. Fernando de la Vega – PV NanoCell</a:t>
            </a:r>
            <a:endParaRPr b="1" i="0" sz="2000" u="none" cap="none" strike="noStrike">
              <a:solidFill>
                <a:schemeClr val="lt1"/>
              </a:solidFill>
              <a:latin typeface="Calibri"/>
              <a:ea typeface="Calibri"/>
              <a:cs typeface="Calibri"/>
              <a:sym typeface="Calibri"/>
            </a:endParaRPr>
          </a:p>
        </p:txBody>
      </p:sp>
      <p:pic>
        <p:nvPicPr>
          <p:cNvPr id="104" name="Google Shape;104;p2"/>
          <p:cNvPicPr preferRelativeResize="0"/>
          <p:nvPr/>
        </p:nvPicPr>
        <p:blipFill rotWithShape="1">
          <a:blip r:embed="rId9">
            <a:alphaModFix/>
          </a:blip>
          <a:srcRect b="0" l="0" r="0" t="0"/>
          <a:stretch/>
        </p:blipFill>
        <p:spPr>
          <a:xfrm>
            <a:off x="-15813698" y="-10697227"/>
            <a:ext cx="1713196" cy="955107"/>
          </a:xfrm>
          <a:prstGeom prst="rect">
            <a:avLst/>
          </a:prstGeom>
          <a:noFill/>
          <a:ln>
            <a:noFill/>
          </a:ln>
        </p:spPr>
      </p:pic>
      <p:sp>
        <p:nvSpPr>
          <p:cNvPr id="105" name="Google Shape;105;p2"/>
          <p:cNvSpPr/>
          <p:nvPr/>
        </p:nvSpPr>
        <p:spPr>
          <a:xfrm>
            <a:off x="1894425" y="2749225"/>
            <a:ext cx="8537899" cy="1015663"/>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6000" u="none" cap="none" strike="noStrike">
                <a:solidFill>
                  <a:schemeClr val="lt1"/>
                </a:solidFill>
                <a:latin typeface="Calibri"/>
                <a:ea typeface="Calibri"/>
                <a:cs typeface="Calibri"/>
                <a:sym typeface="Calibri"/>
              </a:rPr>
              <a:t>Cosmo Cell  Power System</a:t>
            </a:r>
            <a:endParaRPr b="1" i="0" sz="6000" u="none" cap="none" strike="noStrike">
              <a:solidFill>
                <a:schemeClr val="lt1"/>
              </a:solidFill>
              <a:latin typeface="Calibri"/>
              <a:ea typeface="Calibri"/>
              <a:cs typeface="Calibri"/>
              <a:sym typeface="Calibri"/>
            </a:endParaRPr>
          </a:p>
        </p:txBody>
      </p:sp>
      <p:sp>
        <p:nvSpPr>
          <p:cNvPr id="106" name="Google Shape;106;p2"/>
          <p:cNvSpPr/>
          <p:nvPr/>
        </p:nvSpPr>
        <p:spPr>
          <a:xfrm>
            <a:off x="9587149" y="6335249"/>
            <a:ext cx="2024878" cy="369332"/>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1800" u="none" cap="none" strike="noStrike">
                <a:latin typeface="Calibri"/>
                <a:ea typeface="Calibri"/>
                <a:cs typeface="Calibri"/>
                <a:sym typeface="Calibri"/>
              </a:rPr>
              <a:t>Gil Koren</a:t>
            </a:r>
            <a:endParaRPr b="1" i="0" sz="1600" u="none" cap="none" strike="noStrike">
              <a:latin typeface="Calibri"/>
              <a:ea typeface="Calibri"/>
              <a:cs typeface="Calibri"/>
              <a:sym typeface="Calibri"/>
            </a:endParaRPr>
          </a:p>
        </p:txBody>
      </p:sp>
      <p:sp>
        <p:nvSpPr>
          <p:cNvPr id="107" name="Google Shape;107;p2"/>
          <p:cNvSpPr/>
          <p:nvPr/>
        </p:nvSpPr>
        <p:spPr>
          <a:xfrm>
            <a:off x="718796" y="6335249"/>
            <a:ext cx="2024878" cy="369332"/>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1800" u="none" cap="none" strike="noStrike">
                <a:latin typeface="Calibri"/>
                <a:ea typeface="Calibri"/>
                <a:cs typeface="Calibri"/>
                <a:sym typeface="Calibri"/>
              </a:rPr>
              <a:t>Hanan Shwarzman</a:t>
            </a:r>
            <a:endParaRPr b="1" i="0" sz="1600" u="none" cap="none" strike="noStrike">
              <a:latin typeface="Calibri"/>
              <a:ea typeface="Calibri"/>
              <a:cs typeface="Calibri"/>
              <a:sym typeface="Calibri"/>
            </a:endParaRPr>
          </a:p>
        </p:txBody>
      </p:sp>
      <p:grpSp>
        <p:nvGrpSpPr>
          <p:cNvPr id="108" name="Google Shape;108;p2"/>
          <p:cNvGrpSpPr/>
          <p:nvPr/>
        </p:nvGrpSpPr>
        <p:grpSpPr>
          <a:xfrm>
            <a:off x="4022525" y="3836848"/>
            <a:ext cx="4674767" cy="2345879"/>
            <a:chOff x="4151830" y="3689073"/>
            <a:chExt cx="4829884" cy="2549152"/>
          </a:xfrm>
        </p:grpSpPr>
        <p:pic>
          <p:nvPicPr>
            <p:cNvPr id="109" name="Google Shape;109;p2"/>
            <p:cNvPicPr preferRelativeResize="0"/>
            <p:nvPr/>
          </p:nvPicPr>
          <p:blipFill rotWithShape="1">
            <a:blip r:embed="rId10">
              <a:alphaModFix/>
            </a:blip>
            <a:srcRect b="0" l="0" r="0" t="0"/>
            <a:stretch/>
          </p:blipFill>
          <p:spPr>
            <a:xfrm>
              <a:off x="4151830" y="3689073"/>
              <a:ext cx="4829884" cy="2549152"/>
            </a:xfrm>
            <a:prstGeom prst="rect">
              <a:avLst/>
            </a:prstGeom>
            <a:noFill/>
            <a:ln>
              <a:noFill/>
            </a:ln>
          </p:spPr>
        </p:pic>
        <p:pic>
          <p:nvPicPr>
            <p:cNvPr id="110" name="Google Shape;110;p2"/>
            <p:cNvPicPr preferRelativeResize="0"/>
            <p:nvPr/>
          </p:nvPicPr>
          <p:blipFill rotWithShape="1">
            <a:blip r:embed="rId11">
              <a:alphaModFix/>
            </a:blip>
            <a:srcRect b="0" l="0" r="0" t="0"/>
            <a:stretch/>
          </p:blipFill>
          <p:spPr>
            <a:xfrm>
              <a:off x="5864214" y="4049560"/>
              <a:ext cx="1053420" cy="210739"/>
            </a:xfrm>
            <a:prstGeom prst="rect">
              <a:avLst/>
            </a:prstGeom>
            <a:noFill/>
            <a:ln>
              <a:noFill/>
            </a:ln>
          </p:spPr>
        </p:pic>
      </p:grpSp>
      <p:pic>
        <p:nvPicPr>
          <p:cNvPr id="111" name="Google Shape;111;p2"/>
          <p:cNvPicPr preferRelativeResize="0"/>
          <p:nvPr/>
        </p:nvPicPr>
        <p:blipFill rotWithShape="1">
          <a:blip r:embed="rId12">
            <a:alphaModFix/>
          </a:blip>
          <a:srcRect b="0" l="0" r="0" t="0"/>
          <a:stretch/>
        </p:blipFill>
        <p:spPr>
          <a:xfrm>
            <a:off x="923593" y="3836849"/>
            <a:ext cx="1615284" cy="2345878"/>
          </a:xfrm>
          <a:prstGeom prst="rect">
            <a:avLst/>
          </a:prstGeom>
          <a:noFill/>
          <a:ln>
            <a:noFill/>
          </a:ln>
        </p:spPr>
      </p:pic>
      <p:pic>
        <p:nvPicPr>
          <p:cNvPr id="112" name="Google Shape;112;p2"/>
          <p:cNvPicPr preferRelativeResize="0"/>
          <p:nvPr/>
        </p:nvPicPr>
        <p:blipFill rotWithShape="1">
          <a:blip r:embed="rId13">
            <a:alphaModFix/>
          </a:blip>
          <a:srcRect b="0" l="0" r="0" t="0"/>
          <a:stretch/>
        </p:blipFill>
        <p:spPr>
          <a:xfrm>
            <a:off x="9840365" y="3831454"/>
            <a:ext cx="1457278" cy="2331334"/>
          </a:xfrm>
          <a:prstGeom prst="rect">
            <a:avLst/>
          </a:prstGeom>
          <a:noFill/>
          <a:ln>
            <a:noFill/>
          </a:ln>
        </p:spPr>
      </p:pic>
      <p:pic>
        <p:nvPicPr>
          <p:cNvPr id="113" name="Google Shape;113;p2"/>
          <p:cNvPicPr preferRelativeResize="0"/>
          <p:nvPr/>
        </p:nvPicPr>
        <p:blipFill rotWithShape="1">
          <a:blip r:embed="rId14">
            <a:alphaModFix/>
          </a:blip>
          <a:srcRect b="0" l="0" r="0" t="0"/>
          <a:stretch/>
        </p:blipFill>
        <p:spPr>
          <a:xfrm>
            <a:off x="9651270" y="507741"/>
            <a:ext cx="1695238" cy="2209524"/>
          </a:xfrm>
          <a:prstGeom prst="rect">
            <a:avLst/>
          </a:prstGeom>
          <a:noFill/>
          <a:ln>
            <a:noFill/>
          </a:ln>
        </p:spPr>
      </p:pic>
      <p:sp>
        <p:nvSpPr>
          <p:cNvPr id="114" name="Google Shape;114;p2"/>
          <p:cNvSpPr/>
          <p:nvPr/>
        </p:nvSpPr>
        <p:spPr>
          <a:xfrm>
            <a:off x="9411018" y="106449"/>
            <a:ext cx="2024878" cy="369332"/>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1800" u="none" cap="none" strike="noStrike">
                <a:latin typeface="Calibri"/>
                <a:ea typeface="Calibri"/>
                <a:cs typeface="Calibri"/>
                <a:sym typeface="Calibri"/>
              </a:rPr>
              <a:t>Avi Leon</a:t>
            </a:r>
            <a:endParaRPr b="1" i="0" sz="1600" u="none" cap="none" strike="noStrike">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3"/>
          <p:cNvPicPr preferRelativeResize="0"/>
          <p:nvPr/>
        </p:nvPicPr>
        <p:blipFill rotWithShape="1">
          <a:blip r:embed="rId3">
            <a:alphaModFix/>
          </a:blip>
          <a:srcRect b="0" l="0" r="0" t="0"/>
          <a:stretch/>
        </p:blipFill>
        <p:spPr>
          <a:xfrm>
            <a:off x="1064372" y="2488561"/>
            <a:ext cx="4065069" cy="3784832"/>
          </a:xfrm>
          <a:prstGeom prst="rect">
            <a:avLst/>
          </a:prstGeom>
          <a:noFill/>
          <a:ln cap="flat" cmpd="sng" w="9525">
            <a:solidFill>
              <a:schemeClr val="accent1"/>
            </a:solidFill>
            <a:prstDash val="solid"/>
            <a:round/>
            <a:headEnd len="sm" w="sm" type="none"/>
            <a:tailEnd len="sm" w="sm" type="none"/>
          </a:ln>
        </p:spPr>
      </p:pic>
      <p:pic>
        <p:nvPicPr>
          <p:cNvPr id="120" name="Google Shape;120;p3"/>
          <p:cNvPicPr preferRelativeResize="0"/>
          <p:nvPr/>
        </p:nvPicPr>
        <p:blipFill rotWithShape="1">
          <a:blip r:embed="rId4">
            <a:alphaModFix/>
          </a:blip>
          <a:srcRect b="0" l="0" r="0" t="0"/>
          <a:stretch/>
        </p:blipFill>
        <p:spPr>
          <a:xfrm>
            <a:off x="6038470" y="2488561"/>
            <a:ext cx="4126692" cy="3710941"/>
          </a:xfrm>
          <a:prstGeom prst="rect">
            <a:avLst/>
          </a:prstGeom>
          <a:noFill/>
          <a:ln>
            <a:noFill/>
          </a:ln>
        </p:spPr>
      </p:pic>
      <p:sp>
        <p:nvSpPr>
          <p:cNvPr id="121" name="Google Shape;121;p3"/>
          <p:cNvSpPr/>
          <p:nvPr/>
        </p:nvSpPr>
        <p:spPr>
          <a:xfrm>
            <a:off x="2049205" y="1096972"/>
            <a:ext cx="7545400" cy="923330"/>
          </a:xfrm>
          <a:prstGeom prst="rect">
            <a:avLst/>
          </a:prstGeom>
          <a:noFill/>
          <a:ln>
            <a:noFill/>
          </a:ln>
        </p:spPr>
        <p:txBody>
          <a:bodyPr anchorCtr="0" anchor="t" bIns="45700" lIns="91425" spcFirstLastPara="1" rIns="91425" wrap="square" tIns="45700">
            <a:spAutoFit/>
          </a:bodyPr>
          <a:lstStyle/>
          <a:p>
            <a:pPr indent="0" lvl="0" marL="0" marR="0" rtl="1" algn="ctr">
              <a:spcBef>
                <a:spcPts val="0"/>
              </a:spcBef>
              <a:spcAft>
                <a:spcPts val="0"/>
              </a:spcAft>
              <a:buNone/>
            </a:pPr>
            <a:r>
              <a:rPr b="1" i="0" lang="en-US" sz="5400" u="none" cap="none" strike="noStrike">
                <a:solidFill>
                  <a:srgbClr val="0070C0"/>
                </a:solidFill>
                <a:latin typeface="Calibri"/>
                <a:ea typeface="Calibri"/>
                <a:cs typeface="Calibri"/>
                <a:sym typeface="Calibri"/>
              </a:rPr>
              <a:t>Cosmo Cell Power System</a:t>
            </a:r>
            <a:endParaRPr b="1" i="0" sz="5400" u="none" cap="none" strike="noStrike">
              <a:solidFill>
                <a:srgbClr val="0070C0"/>
              </a:solidFill>
              <a:latin typeface="Calibri"/>
              <a:ea typeface="Calibri"/>
              <a:cs typeface="Calibri"/>
              <a:sym typeface="Calibri"/>
            </a:endParaRPr>
          </a:p>
        </p:txBody>
      </p:sp>
      <p:pic>
        <p:nvPicPr>
          <p:cNvPr id="122" name="Google Shape;122;p3"/>
          <p:cNvPicPr preferRelativeResize="0"/>
          <p:nvPr/>
        </p:nvPicPr>
        <p:blipFill rotWithShape="1">
          <a:blip r:embed="rId5">
            <a:alphaModFix/>
          </a:blip>
          <a:srcRect b="0" l="0" r="0" t="0"/>
          <a:stretch/>
        </p:blipFill>
        <p:spPr>
          <a:xfrm>
            <a:off x="0" y="0"/>
            <a:ext cx="2850776" cy="89813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4"/>
          <p:cNvSpPr/>
          <p:nvPr/>
        </p:nvSpPr>
        <p:spPr>
          <a:xfrm>
            <a:off x="500665" y="1004046"/>
            <a:ext cx="10812794" cy="5443734"/>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1800" u="none" cap="none" strike="noStrike">
                <a:solidFill>
                  <a:schemeClr val="dk1"/>
                </a:solidFill>
                <a:latin typeface="Times New Roman"/>
                <a:ea typeface="Times New Roman"/>
                <a:cs typeface="Times New Roman"/>
                <a:sym typeface="Times New Roman"/>
              </a:rPr>
              <a:t> </a:t>
            </a:r>
            <a:r>
              <a:rPr b="1" i="0" lang="en-US" sz="1800" u="sng" cap="none" strike="noStrike">
                <a:solidFill>
                  <a:schemeClr val="dk1"/>
                </a:solidFill>
                <a:latin typeface="Times New Roman"/>
                <a:ea typeface="Times New Roman"/>
                <a:cs typeface="Times New Roman"/>
                <a:sym typeface="Times New Roman"/>
              </a:rPr>
              <a:t>Description of the experiment </a:t>
            </a:r>
            <a:endParaRPr b="1" i="0" sz="1800" u="sng"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0" i="0" lang="en-US" sz="1800" u="none" cap="none" strike="noStrike">
                <a:solidFill>
                  <a:schemeClr val="dk1"/>
                </a:solidFill>
                <a:latin typeface="Arial"/>
                <a:ea typeface="Arial"/>
                <a:cs typeface="Arial"/>
                <a:sym typeface="Arial"/>
              </a:rPr>
              <a:t>Our project is aiming to prove the feasibility of generating electricity and heat from cosmic rays in space using a Cosmo Cell Power system. </a:t>
            </a:r>
            <a:endParaRPr b="0" i="0" sz="18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0" i="0" lang="en-US" sz="1800" u="none" cap="none" strike="noStrike">
                <a:solidFill>
                  <a:schemeClr val="dk1"/>
                </a:solidFill>
                <a:latin typeface="Arial"/>
                <a:ea typeface="Arial"/>
                <a:cs typeface="Arial"/>
                <a:sym typeface="Arial"/>
              </a:rPr>
              <a:t>Cosmo Cell Power system - ceramic panels printed with a conductive ink consisting of copper nanoparticles. </a:t>
            </a:r>
            <a:endParaRPr b="0" i="0" sz="18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0" i="0" lang="en-US" sz="1800" u="none" cap="none" strike="noStrike">
                <a:solidFill>
                  <a:srgbClr val="000000"/>
                </a:solidFill>
                <a:latin typeface="Arial"/>
                <a:ea typeface="Arial"/>
                <a:cs typeface="Arial"/>
                <a:sym typeface="Arial"/>
              </a:rPr>
              <a:t>Our goal is to utilize cosmic radiation and convert it to electric energy and heat which will be used in the far and shadowed areas of space and will be considered also as an alternative energy source both in space and on earth.</a:t>
            </a:r>
            <a:endParaRPr b="0" i="0" sz="18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0" i="0" lang="en-US" sz="1800" u="none" cap="none" strike="noStrike">
                <a:solidFill>
                  <a:srgbClr val="000000"/>
                </a:solidFill>
                <a:latin typeface="Arial"/>
                <a:ea typeface="Arial"/>
                <a:cs typeface="Arial"/>
                <a:sym typeface="Arial"/>
              </a:rPr>
              <a:t>In the future we plan to combine our cells together with solar cells on a spacecraft, </a:t>
            </a:r>
            <a:r>
              <a:rPr b="0" i="0" lang="en-US" sz="1800" u="none" cap="none" strike="noStrike">
                <a:solidFill>
                  <a:schemeClr val="dk1"/>
                </a:solidFill>
                <a:latin typeface="Arial"/>
                <a:ea typeface="Arial"/>
                <a:cs typeface="Arial"/>
                <a:sym typeface="Arial"/>
              </a:rPr>
              <a:t>to use cosmic energy (available everywhere in space, coming from different sources, even planets with strong magnetic fields generate cosmic rays) as an energy source that will </a:t>
            </a:r>
            <a:r>
              <a:rPr b="0" i="0" lang="en-US" sz="1800" u="none" cap="none" strike="noStrike">
                <a:solidFill>
                  <a:srgbClr val="000000"/>
                </a:solidFill>
                <a:latin typeface="Arial"/>
                <a:ea typeface="Arial"/>
                <a:cs typeface="Arial"/>
                <a:sym typeface="Arial"/>
              </a:rPr>
              <a:t>maximize the production of electricity and</a:t>
            </a:r>
            <a:r>
              <a:rPr b="0" i="0" lang="en-US" sz="1800" u="none" cap="none" strike="noStrike">
                <a:solidFill>
                  <a:schemeClr val="dk1"/>
                </a:solidFill>
                <a:latin typeface="Arial"/>
                <a:ea typeface="Arial"/>
                <a:cs typeface="Arial"/>
                <a:sym typeface="Arial"/>
              </a:rPr>
              <a:t> enable spacecraft longer lifetime and </a:t>
            </a:r>
            <a:r>
              <a:rPr b="0" i="0" lang="en-US" sz="1800" u="none" cap="none" strike="noStrike">
                <a:solidFill>
                  <a:srgbClr val="000000"/>
                </a:solidFill>
                <a:latin typeface="Arial"/>
                <a:ea typeface="Arial"/>
                <a:cs typeface="Arial"/>
                <a:sym typeface="Arial"/>
              </a:rPr>
              <a:t>both man and equipment shielding from cosmic radiation. </a:t>
            </a:r>
            <a:endParaRPr b="0" i="0" sz="18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0" i="0" lang="en-US" sz="1800" u="none" cap="none" strike="noStrike">
                <a:solidFill>
                  <a:schemeClr val="dk1"/>
                </a:solidFill>
                <a:latin typeface="Arial"/>
                <a:ea typeface="Arial"/>
                <a:cs typeface="Arial"/>
                <a:sym typeface="Arial"/>
              </a:rPr>
              <a:t>If successful, it may will open new routes to generate clean energy on earth as well.</a:t>
            </a:r>
            <a:endParaRPr b="0" i="0" sz="1800" u="none" cap="none" strike="noStrike">
              <a:solidFill>
                <a:schemeClr val="dk1"/>
              </a:solidFill>
              <a:latin typeface="Times New Roman"/>
              <a:ea typeface="Times New Roman"/>
              <a:cs typeface="Times New Roman"/>
              <a:sym typeface="Times New Roman"/>
            </a:endParaRPr>
          </a:p>
        </p:txBody>
      </p:sp>
      <p:pic>
        <p:nvPicPr>
          <p:cNvPr id="128" name="Google Shape;128;p4"/>
          <p:cNvPicPr preferRelativeResize="0"/>
          <p:nvPr/>
        </p:nvPicPr>
        <p:blipFill rotWithShape="1">
          <a:blip r:embed="rId3">
            <a:alphaModFix/>
          </a:blip>
          <a:srcRect b="0" l="0" r="0" t="0"/>
          <a:stretch/>
        </p:blipFill>
        <p:spPr>
          <a:xfrm>
            <a:off x="0" y="0"/>
            <a:ext cx="2370000" cy="74666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5"/>
          <p:cNvSpPr/>
          <p:nvPr/>
        </p:nvSpPr>
        <p:spPr>
          <a:xfrm>
            <a:off x="409698" y="854502"/>
            <a:ext cx="11480799" cy="5170646"/>
          </a:xfrm>
          <a:prstGeom prst="rect">
            <a:avLst/>
          </a:prstGeom>
          <a:noFill/>
          <a:ln>
            <a:noFill/>
          </a:ln>
        </p:spPr>
        <p:txBody>
          <a:bodyPr anchorCtr="0" anchor="t" bIns="45700" lIns="91425" spcFirstLastPara="1" rIns="91425" wrap="square" tIns="45700">
            <a:spAutoFit/>
          </a:bodyPr>
          <a:lstStyle/>
          <a:p>
            <a:pPr indent="0" lvl="0" marL="0" marR="0" rtl="1" algn="r">
              <a:lnSpc>
                <a:spcPct val="150000"/>
              </a:lnSpc>
              <a:spcBef>
                <a:spcPts val="0"/>
              </a:spcBef>
              <a:spcAft>
                <a:spcPts val="0"/>
              </a:spcAft>
              <a:buNone/>
            </a:pPr>
            <a:r>
              <a:rPr b="0" i="0" lang="en-US" sz="2000" u="none" cap="none" strike="noStrike">
                <a:solidFill>
                  <a:schemeClr val="dk1"/>
                </a:solidFill>
                <a:latin typeface="Calibri"/>
                <a:ea typeface="Calibri"/>
                <a:cs typeface="Calibri"/>
                <a:sym typeface="Calibri"/>
              </a:rPr>
              <a:t>ניסוי </a:t>
            </a:r>
            <a:r>
              <a:rPr b="1" i="0" lang="en-US" sz="2000" u="none" cap="none" strike="noStrike">
                <a:solidFill>
                  <a:schemeClr val="dk1"/>
                </a:solidFill>
                <a:latin typeface="Calibri"/>
                <a:ea typeface="Calibri"/>
                <a:cs typeface="Calibri"/>
                <a:sym typeface="Calibri"/>
              </a:rPr>
              <a:t>Power System Cosmo Cell</a:t>
            </a:r>
            <a:endParaRPr/>
          </a:p>
          <a:p>
            <a:pPr indent="0" lvl="0" marL="0" marR="0" rtl="1" algn="r">
              <a:lnSpc>
                <a:spcPct val="150000"/>
              </a:lnSpc>
              <a:spcBef>
                <a:spcPts val="0"/>
              </a:spcBef>
              <a:spcAft>
                <a:spcPts val="0"/>
              </a:spcAft>
              <a:buNone/>
            </a:pPr>
            <a:r>
              <a:rPr b="1" i="0" lang="en-US" sz="2000" u="none" cap="none" strike="noStrike">
                <a:solidFill>
                  <a:schemeClr val="dk1"/>
                </a:solidFill>
                <a:latin typeface="Calibri"/>
                <a:ea typeface="Calibri"/>
                <a:cs typeface="Calibri"/>
                <a:sym typeface="Calibri"/>
              </a:rPr>
              <a:t>שם הניסוי: הפקת חשמל וחום באמצעות קרינה קוסמית.</a:t>
            </a:r>
            <a:endParaRPr/>
          </a:p>
          <a:p>
            <a:pPr indent="0" lvl="0" marL="0" marR="0" rtl="1" algn="r">
              <a:lnSpc>
                <a:spcPct val="150000"/>
              </a:lnSpc>
              <a:spcBef>
                <a:spcPts val="0"/>
              </a:spcBef>
              <a:spcAft>
                <a:spcPts val="0"/>
              </a:spcAft>
              <a:buNone/>
            </a:pPr>
            <a:r>
              <a:rPr b="0" i="0" lang="en-US" sz="2000" u="none" cap="none" strike="noStrike">
                <a:solidFill>
                  <a:schemeClr val="dk1"/>
                </a:solidFill>
                <a:latin typeface="Calibri"/>
                <a:ea typeface="Calibri"/>
                <a:cs typeface="Calibri"/>
                <a:sym typeface="Calibri"/>
              </a:rPr>
              <a:t>שם המציעים: אירה פרלשטיין (רכזת הניסוי בחח"י), מירי טריינין, גיל קורן, חנן שוורצמן, רינת אברהמי, גדי גונן (איש קשר חח"י). ספק ותומך: חברת ההזנק PV-NANOCELL – נציג ד"ר פרננדו דה לה וגה.</a:t>
            </a:r>
            <a:endParaRPr/>
          </a:p>
          <a:p>
            <a:pPr indent="0" lvl="0" marL="0" marR="0" rtl="1" algn="r">
              <a:lnSpc>
                <a:spcPct val="150000"/>
              </a:lnSpc>
              <a:spcBef>
                <a:spcPts val="0"/>
              </a:spcBef>
              <a:spcAft>
                <a:spcPts val="0"/>
              </a:spcAft>
              <a:buNone/>
            </a:pPr>
            <a:r>
              <a:rPr b="1" i="0" lang="en-US" sz="2000" u="none" cap="none" strike="noStrike">
                <a:solidFill>
                  <a:schemeClr val="dk1"/>
                </a:solidFill>
                <a:latin typeface="Calibri"/>
                <a:ea typeface="Calibri"/>
                <a:cs typeface="Calibri"/>
                <a:sym typeface="Calibri"/>
              </a:rPr>
              <a:t>תיאור הניסוי: </a:t>
            </a:r>
            <a:r>
              <a:rPr b="0" i="0" lang="en-US" sz="2000" u="none" cap="none" strike="noStrike">
                <a:solidFill>
                  <a:schemeClr val="dk1"/>
                </a:solidFill>
                <a:latin typeface="Calibri"/>
                <a:ea typeface="Calibri"/>
                <a:cs typeface="Calibri"/>
                <a:sym typeface="Calibri"/>
              </a:rPr>
              <a:t>הפקת חשמל וחום באמצעות לוחות קרמיים המצופים בדיו מוליך והחשופים לקרינה קוסמית בחלל. הלוחות יוטמעו במתקן מאושר נאס"א כשהם מחוברים חשמלית בטור ובמקביל (בחירה ע"י בורר) למכשיר מדידה. פגיעה של קרינה קוסמית המורכבת בעיקר מקרינת גאמא, פרוטונים ופוטונים תביא לעירור חשמלי של אלקטרונים בין רמות אנרגיה ולייצור זרם חשמלי וחום. בדיקת יכולות ייצור החשמל והחום תבוצע בשלושה אזורים – באזור המוצל, האזור המואר ובאזור בו יש קרינה קוסמית מוגברת – חגורת ואן הלן מעל לקטבים. </a:t>
            </a:r>
            <a:endParaRPr b="0" i="0" sz="2000" u="none" cap="none" strike="noStrike">
              <a:solidFill>
                <a:schemeClr val="dk1"/>
              </a:solidFill>
              <a:latin typeface="Calibri"/>
              <a:ea typeface="Calibri"/>
              <a:cs typeface="Calibri"/>
              <a:sym typeface="Calibri"/>
            </a:endParaRPr>
          </a:p>
          <a:p>
            <a:pPr indent="0" lvl="0" marL="0" marR="0" rtl="1" algn="r">
              <a:lnSpc>
                <a:spcPct val="150000"/>
              </a:lnSpc>
              <a:spcBef>
                <a:spcPts val="0"/>
              </a:spcBef>
              <a:spcAft>
                <a:spcPts val="0"/>
              </a:spcAft>
              <a:buNone/>
            </a:pPr>
            <a:r>
              <a:rPr b="0" i="0" lang="en-US" sz="2000" u="none" cap="none" strike="noStrike">
                <a:solidFill>
                  <a:schemeClr val="dk1"/>
                </a:solidFill>
                <a:latin typeface="Calibri"/>
                <a:ea typeface="Calibri"/>
                <a:cs typeface="Calibri"/>
                <a:sym typeface="Calibri"/>
              </a:rPr>
              <a:t>הצלחת הניסוי יכולה לפתוח דרך לחלופה ללוחות סולאריים ובדגש על אזורים ללא אור שמש.</a:t>
            </a:r>
            <a:endParaRPr/>
          </a:p>
          <a:p>
            <a:pPr indent="0" lvl="0" marL="0" marR="0" rtl="1" algn="r">
              <a:lnSpc>
                <a:spcPct val="150000"/>
              </a:lnSpc>
              <a:spcBef>
                <a:spcPts val="0"/>
              </a:spcBef>
              <a:spcAft>
                <a:spcPts val="0"/>
              </a:spcAft>
              <a:buNone/>
            </a:pPr>
            <a:r>
              <a:rPr b="0" i="0" lang="en-US" sz="2000" u="none" cap="none" strike="noStrike">
                <a:solidFill>
                  <a:schemeClr val="dk1"/>
                </a:solidFill>
                <a:latin typeface="Calibri"/>
                <a:ea typeface="Calibri"/>
                <a:cs typeface="Calibri"/>
                <a:sym typeface="Calibri"/>
              </a:rPr>
              <a:t> בנוסף המערכת יכולה להגן על חלליות ואסטרונאוטים מפני הקרינה המסוכנת.</a:t>
            </a:r>
            <a:endParaRPr b="0" i="0" sz="2000" u="none" cap="none" strike="noStrike">
              <a:solidFill>
                <a:schemeClr val="dk1"/>
              </a:solidFill>
              <a:latin typeface="Calibri"/>
              <a:ea typeface="Calibri"/>
              <a:cs typeface="Calibri"/>
              <a:sym typeface="Calibri"/>
            </a:endParaRPr>
          </a:p>
        </p:txBody>
      </p:sp>
      <p:pic>
        <p:nvPicPr>
          <p:cNvPr id="134" name="Google Shape;134;p5"/>
          <p:cNvPicPr preferRelativeResize="0"/>
          <p:nvPr/>
        </p:nvPicPr>
        <p:blipFill rotWithShape="1">
          <a:blip r:embed="rId3">
            <a:alphaModFix/>
          </a:blip>
          <a:srcRect b="0" l="0" r="0" t="0"/>
          <a:stretch/>
        </p:blipFill>
        <p:spPr>
          <a:xfrm>
            <a:off x="0" y="0"/>
            <a:ext cx="2370000" cy="74666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ערכת נושא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2021-04-26T05:47:00Z</dcterms:created>
  <dc:creator>פרלשטיין א אירינה</dc:creator>
</cp:coreProperties>
</file>